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8" r:id="rId3"/>
    <p:sldId id="257" r:id="rId4"/>
    <p:sldId id="259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14000">
                <a:schemeClr val="accent1">
                  <a:lumMod val="60000"/>
                  <a:lumOff val="40000"/>
                </a:schemeClr>
              </a:gs>
              <a:gs pos="83000">
                <a:schemeClr val="accent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chemeClr val="accent1">
                  <a:alpha val="0"/>
                </a:schemeClr>
              </a:gs>
              <a:gs pos="5700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alpha val="0"/>
                </a:scheme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b="1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3">
                  <a:lumMod val="40000"/>
                  <a:lumOff val="60000"/>
                </a:schemeClr>
              </a:gs>
              <a:gs pos="50000">
                <a:schemeClr val="accent3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0000"/>
              </a:lnSpc>
            </a:pPr>
            <a:endParaRPr lang="en-US" b="1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0" y="1676400"/>
            <a:ext cx="3886200" cy="1524000"/>
          </a:xfrm>
        </p:spPr>
        <p:txBody>
          <a:bodyPr anchor="b" anchorCtr="0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3203574"/>
            <a:ext cx="3886200" cy="1825625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00201"/>
            <a:ext cx="7772400" cy="3733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0" y="5545932"/>
            <a:ext cx="9146383" cy="1314449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33337 h 1214437"/>
              <a:gd name="connsiteX1" fmla="*/ 6305550 w 9134475"/>
              <a:gd name="connsiteY1" fmla="*/ 1100137 h 1214437"/>
              <a:gd name="connsiteX2" fmla="*/ 9044270 w 9134475"/>
              <a:gd name="connsiteY2" fmla="*/ 0 h 1214437"/>
              <a:gd name="connsiteX3" fmla="*/ 9134475 w 9134475"/>
              <a:gd name="connsiteY3" fmla="*/ 1214437 h 1214437"/>
              <a:gd name="connsiteX4" fmla="*/ 0 w 9134475"/>
              <a:gd name="connsiteY4" fmla="*/ 1214437 h 1214437"/>
              <a:gd name="connsiteX5" fmla="*/ 0 w 9134475"/>
              <a:gd name="connsiteY5" fmla="*/ 33337 h 1214437"/>
              <a:gd name="connsiteX0" fmla="*/ 0 w 9134475"/>
              <a:gd name="connsiteY0" fmla="*/ 130968 h 1312068"/>
              <a:gd name="connsiteX1" fmla="*/ 6305550 w 9134475"/>
              <a:gd name="connsiteY1" fmla="*/ 1197768 h 1312068"/>
              <a:gd name="connsiteX2" fmla="*/ 9113111 w 9134475"/>
              <a:gd name="connsiteY2" fmla="*/ 0 h 1312068"/>
              <a:gd name="connsiteX3" fmla="*/ 9134475 w 9134475"/>
              <a:gd name="connsiteY3" fmla="*/ 1312068 h 1312068"/>
              <a:gd name="connsiteX4" fmla="*/ 0 w 9134475"/>
              <a:gd name="connsiteY4" fmla="*/ 1312068 h 1312068"/>
              <a:gd name="connsiteX5" fmla="*/ 0 w 9134475"/>
              <a:gd name="connsiteY5" fmla="*/ 130968 h 1312068"/>
              <a:gd name="connsiteX0" fmla="*/ 0 w 9113111"/>
              <a:gd name="connsiteY0" fmla="*/ 130968 h 1312068"/>
              <a:gd name="connsiteX1" fmla="*/ 6305550 w 9113111"/>
              <a:gd name="connsiteY1" fmla="*/ 1197768 h 1312068"/>
              <a:gd name="connsiteX2" fmla="*/ 9113111 w 9113111"/>
              <a:gd name="connsiteY2" fmla="*/ 0 h 1312068"/>
              <a:gd name="connsiteX3" fmla="*/ 8958813 w 9113111"/>
              <a:gd name="connsiteY3" fmla="*/ 1009649 h 1312068"/>
              <a:gd name="connsiteX4" fmla="*/ 0 w 9113111"/>
              <a:gd name="connsiteY4" fmla="*/ 1312068 h 1312068"/>
              <a:gd name="connsiteX5" fmla="*/ 0 w 9113111"/>
              <a:gd name="connsiteY5" fmla="*/ 130968 h 1312068"/>
              <a:gd name="connsiteX0" fmla="*/ 0 w 9117860"/>
              <a:gd name="connsiteY0" fmla="*/ 130968 h 1314449"/>
              <a:gd name="connsiteX1" fmla="*/ 6305550 w 9117860"/>
              <a:gd name="connsiteY1" fmla="*/ 1197768 h 1314449"/>
              <a:gd name="connsiteX2" fmla="*/ 9113111 w 9117860"/>
              <a:gd name="connsiteY2" fmla="*/ 0 h 1314449"/>
              <a:gd name="connsiteX3" fmla="*/ 9117860 w 9117860"/>
              <a:gd name="connsiteY3" fmla="*/ 1314449 h 1314449"/>
              <a:gd name="connsiteX4" fmla="*/ 0 w 9117860"/>
              <a:gd name="connsiteY4" fmla="*/ 1312068 h 1314449"/>
              <a:gd name="connsiteX5" fmla="*/ 0 w 9117860"/>
              <a:gd name="connsiteY5" fmla="*/ 130968 h 13144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17860" h="1314449">
                <a:moveTo>
                  <a:pt x="0" y="130968"/>
                </a:moveTo>
                <a:lnTo>
                  <a:pt x="6305550" y="1197768"/>
                </a:lnTo>
                <a:lnTo>
                  <a:pt x="9113111" y="0"/>
                </a:lnTo>
                <a:lnTo>
                  <a:pt x="9117860" y="1314449"/>
                </a:lnTo>
                <a:lnTo>
                  <a:pt x="0" y="1312068"/>
                </a:lnTo>
                <a:lnTo>
                  <a:pt x="0" y="130968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50000">
                <a:schemeClr val="accent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14000">
                <a:srgbClr val="333333"/>
              </a:gs>
              <a:gs pos="83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-76" y="5293518"/>
            <a:ext cx="9144093" cy="1443038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355114 w 9144000"/>
              <a:gd name="connsiteY0" fmla="*/ 0 h 1562100"/>
              <a:gd name="connsiteX1" fmla="*/ 9144000 w 9144000"/>
              <a:gd name="connsiteY1" fmla="*/ 104775 h 1562100"/>
              <a:gd name="connsiteX2" fmla="*/ 9144000 w 9144000"/>
              <a:gd name="connsiteY2" fmla="*/ 361950 h 1562100"/>
              <a:gd name="connsiteX3" fmla="*/ 6334125 w 9144000"/>
              <a:gd name="connsiteY3" fmla="*/ 1562100 h 1562100"/>
              <a:gd name="connsiteX4" fmla="*/ 0 w 9144000"/>
              <a:gd name="connsiteY4" fmla="*/ 495300 h 1562100"/>
              <a:gd name="connsiteX5" fmla="*/ 355114 w 9144000"/>
              <a:gd name="connsiteY5" fmla="*/ 0 h 1562100"/>
              <a:gd name="connsiteX0" fmla="*/ 411923 w 9144000"/>
              <a:gd name="connsiteY0" fmla="*/ 83344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411923 w 9144000"/>
              <a:gd name="connsiteY5" fmla="*/ 83344 h 1457325"/>
              <a:gd name="connsiteX0" fmla="*/ 28462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8462 w 9144000"/>
              <a:gd name="connsiteY5" fmla="*/ 9525 h 1457325"/>
              <a:gd name="connsiteX0" fmla="*/ 108942 w 9144000"/>
              <a:gd name="connsiteY0" fmla="*/ 10477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108942 w 9144000"/>
              <a:gd name="connsiteY5" fmla="*/ 104775 h 1457325"/>
              <a:gd name="connsiteX0" fmla="*/ 26095 w 9144000"/>
              <a:gd name="connsiteY0" fmla="*/ 14288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26095 w 9144000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12977 w 9117905"/>
              <a:gd name="connsiteY4" fmla="*/ 311944 h 1457325"/>
              <a:gd name="connsiteX5" fmla="*/ 0 w 9117905"/>
              <a:gd name="connsiteY5" fmla="*/ 14288 h 1457325"/>
              <a:gd name="connsiteX0" fmla="*/ 0 w 9117905"/>
              <a:gd name="connsiteY0" fmla="*/ 14288 h 1457325"/>
              <a:gd name="connsiteX1" fmla="*/ 9117905 w 9117905"/>
              <a:gd name="connsiteY1" fmla="*/ 0 h 1457325"/>
              <a:gd name="connsiteX2" fmla="*/ 9117905 w 9117905"/>
              <a:gd name="connsiteY2" fmla="*/ 257175 h 1457325"/>
              <a:gd name="connsiteX3" fmla="*/ 6308030 w 9117905"/>
              <a:gd name="connsiteY3" fmla="*/ 1457325 h 1457325"/>
              <a:gd name="connsiteX4" fmla="*/ 2310 w 9117905"/>
              <a:gd name="connsiteY4" fmla="*/ 376237 h 1457325"/>
              <a:gd name="connsiteX5" fmla="*/ 0 w 9117905"/>
              <a:gd name="connsiteY5" fmla="*/ 14288 h 1457325"/>
              <a:gd name="connsiteX0" fmla="*/ 0 w 9117905"/>
              <a:gd name="connsiteY0" fmla="*/ 14288 h 1531144"/>
              <a:gd name="connsiteX1" fmla="*/ 9117905 w 9117905"/>
              <a:gd name="connsiteY1" fmla="*/ 0 h 1531144"/>
              <a:gd name="connsiteX2" fmla="*/ 9117905 w 9117905"/>
              <a:gd name="connsiteY2" fmla="*/ 257175 h 1531144"/>
              <a:gd name="connsiteX3" fmla="*/ 6308030 w 9117905"/>
              <a:gd name="connsiteY3" fmla="*/ 1531144 h 1531144"/>
              <a:gd name="connsiteX4" fmla="*/ 2310 w 9117905"/>
              <a:gd name="connsiteY4" fmla="*/ 376237 h 1531144"/>
              <a:gd name="connsiteX5" fmla="*/ 0 w 9117905"/>
              <a:gd name="connsiteY5" fmla="*/ 14288 h 1531144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17905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8994819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17905"/>
              <a:gd name="connsiteY0" fmla="*/ 14288 h 1450181"/>
              <a:gd name="connsiteX1" fmla="*/ 9117905 w 9117905"/>
              <a:gd name="connsiteY1" fmla="*/ 0 h 1450181"/>
              <a:gd name="connsiteX2" fmla="*/ 9106070 w 9117905"/>
              <a:gd name="connsiteY2" fmla="*/ 257175 h 1450181"/>
              <a:gd name="connsiteX3" fmla="*/ 6260689 w 9117905"/>
              <a:gd name="connsiteY3" fmla="*/ 1450181 h 1450181"/>
              <a:gd name="connsiteX4" fmla="*/ 2310 w 9117905"/>
              <a:gd name="connsiteY4" fmla="*/ 376237 h 1450181"/>
              <a:gd name="connsiteX5" fmla="*/ 0 w 9117905"/>
              <a:gd name="connsiteY5" fmla="*/ 14288 h 1450181"/>
              <a:gd name="connsiteX0" fmla="*/ 0 w 9106070"/>
              <a:gd name="connsiteY0" fmla="*/ 0 h 1435893"/>
              <a:gd name="connsiteX1" fmla="*/ 9013755 w 9106070"/>
              <a:gd name="connsiteY1" fmla="*/ 97630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2 h 1435895"/>
              <a:gd name="connsiteX1" fmla="*/ 9096602 w 9106070"/>
              <a:gd name="connsiteY1" fmla="*/ 0 h 1435895"/>
              <a:gd name="connsiteX2" fmla="*/ 9106070 w 9106070"/>
              <a:gd name="connsiteY2" fmla="*/ 242889 h 1435895"/>
              <a:gd name="connsiteX3" fmla="*/ 6260689 w 9106070"/>
              <a:gd name="connsiteY3" fmla="*/ 1435895 h 1435895"/>
              <a:gd name="connsiteX4" fmla="*/ 2310 w 9106070"/>
              <a:gd name="connsiteY4" fmla="*/ 361951 h 1435895"/>
              <a:gd name="connsiteX5" fmla="*/ 0 w 9106070"/>
              <a:gd name="connsiteY5" fmla="*/ 2 h 1435895"/>
              <a:gd name="connsiteX0" fmla="*/ 0 w 9106070"/>
              <a:gd name="connsiteY0" fmla="*/ 0 h 1435893"/>
              <a:gd name="connsiteX1" fmla="*/ 8973515 w 9106070"/>
              <a:gd name="connsiteY1" fmla="*/ 123823 h 1435893"/>
              <a:gd name="connsiteX2" fmla="*/ 9106070 w 9106070"/>
              <a:gd name="connsiteY2" fmla="*/ 242887 h 1435893"/>
              <a:gd name="connsiteX3" fmla="*/ 6260689 w 9106070"/>
              <a:gd name="connsiteY3" fmla="*/ 1435893 h 1435893"/>
              <a:gd name="connsiteX4" fmla="*/ 2310 w 9106070"/>
              <a:gd name="connsiteY4" fmla="*/ 361949 h 1435893"/>
              <a:gd name="connsiteX5" fmla="*/ 0 w 9106070"/>
              <a:gd name="connsiteY5" fmla="*/ 0 h 1435893"/>
              <a:gd name="connsiteX0" fmla="*/ 0 w 9106070"/>
              <a:gd name="connsiteY0" fmla="*/ 7145 h 1443038"/>
              <a:gd name="connsiteX1" fmla="*/ 9089499 w 9106070"/>
              <a:gd name="connsiteY1" fmla="*/ 0 h 1443038"/>
              <a:gd name="connsiteX2" fmla="*/ 9106070 w 9106070"/>
              <a:gd name="connsiteY2" fmla="*/ 250032 h 1443038"/>
              <a:gd name="connsiteX3" fmla="*/ 6260689 w 9106070"/>
              <a:gd name="connsiteY3" fmla="*/ 1443038 h 1443038"/>
              <a:gd name="connsiteX4" fmla="*/ 2310 w 9106070"/>
              <a:gd name="connsiteY4" fmla="*/ 369094 h 1443038"/>
              <a:gd name="connsiteX5" fmla="*/ 0 w 9106070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23808 w 9089499"/>
              <a:gd name="connsiteY2" fmla="*/ 197644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4767 w 9089499"/>
              <a:gd name="connsiteY2" fmla="*/ 247650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8982984 w 9089499"/>
              <a:gd name="connsiteY2" fmla="*/ 202406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2310 w 9089499"/>
              <a:gd name="connsiteY4" fmla="*/ 369094 h 1443038"/>
              <a:gd name="connsiteX5" fmla="*/ 0 w 9089499"/>
              <a:gd name="connsiteY5" fmla="*/ 7145 h 1443038"/>
              <a:gd name="connsiteX0" fmla="*/ 0 w 9089499"/>
              <a:gd name="connsiteY0" fmla="*/ 7145 h 1443038"/>
              <a:gd name="connsiteX1" fmla="*/ 9089499 w 9089499"/>
              <a:gd name="connsiteY1" fmla="*/ 0 h 1443038"/>
              <a:gd name="connsiteX2" fmla="*/ 9087134 w 9089499"/>
              <a:gd name="connsiteY2" fmla="*/ 254793 h 1443038"/>
              <a:gd name="connsiteX3" fmla="*/ 6260689 w 9089499"/>
              <a:gd name="connsiteY3" fmla="*/ 1443038 h 1443038"/>
              <a:gd name="connsiteX4" fmla="*/ 130131 w 9089499"/>
              <a:gd name="connsiteY4" fmla="*/ 266700 h 1443038"/>
              <a:gd name="connsiteX5" fmla="*/ 0 w 9089499"/>
              <a:gd name="connsiteY5" fmla="*/ 7145 h 1443038"/>
              <a:gd name="connsiteX0" fmla="*/ 57 w 9089556"/>
              <a:gd name="connsiteY0" fmla="*/ 7145 h 1443038"/>
              <a:gd name="connsiteX1" fmla="*/ 9089556 w 9089556"/>
              <a:gd name="connsiteY1" fmla="*/ 0 h 1443038"/>
              <a:gd name="connsiteX2" fmla="*/ 9087191 w 9089556"/>
              <a:gd name="connsiteY2" fmla="*/ 254793 h 1443038"/>
              <a:gd name="connsiteX3" fmla="*/ 6260746 w 9089556"/>
              <a:gd name="connsiteY3" fmla="*/ 1443038 h 1443038"/>
              <a:gd name="connsiteX4" fmla="*/ 0 w 9089556"/>
              <a:gd name="connsiteY4" fmla="*/ 366713 h 1443038"/>
              <a:gd name="connsiteX5" fmla="*/ 57 w 9089556"/>
              <a:gd name="connsiteY5" fmla="*/ 7145 h 144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089556" h="1443038">
                <a:moveTo>
                  <a:pt x="57" y="7145"/>
                </a:moveTo>
                <a:lnTo>
                  <a:pt x="9089556" y="0"/>
                </a:lnTo>
                <a:cubicBezTo>
                  <a:pt x="9087979" y="82550"/>
                  <a:pt x="9088768" y="172243"/>
                  <a:pt x="9087191" y="254793"/>
                </a:cubicBezTo>
                <a:lnTo>
                  <a:pt x="6260746" y="1443038"/>
                </a:lnTo>
                <a:lnTo>
                  <a:pt x="0" y="366713"/>
                </a:lnTo>
                <a:lnTo>
                  <a:pt x="57" y="7145"/>
                </a:lnTo>
                <a:close/>
              </a:path>
            </a:pathLst>
          </a:custGeom>
          <a:gradFill>
            <a:gsLst>
              <a:gs pos="41000">
                <a:srgbClr val="000000">
                  <a:alpha val="0"/>
                </a:srgbClr>
              </a:gs>
              <a:gs pos="57000">
                <a:srgbClr val="4D4D4D"/>
              </a:gs>
              <a:gs pos="100000">
                <a:srgbClr val="000000">
                  <a:alpha val="0"/>
                </a:srgbClr>
              </a:gs>
            </a:gsLst>
            <a:lin ang="6000000" scaled="0"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>
              <a:lnSpc>
                <a:spcPct val="100000"/>
              </a:lnSpc>
            </a:pPr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33787"/>
            <a:ext cx="7772400" cy="1362075"/>
          </a:xfrm>
        </p:spPr>
        <p:txBody>
          <a:bodyPr anchor="t"/>
          <a:lstStyle>
            <a:lvl1pPr algn="l">
              <a:defRPr sz="40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3360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5262465"/>
            <a:ext cx="9144000" cy="74645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30" y="5502670"/>
            <a:ext cx="9144066" cy="1271150"/>
          </a:xfrm>
          <a:custGeom>
            <a:avLst/>
            <a:gdLst>
              <a:gd name="connsiteX0" fmla="*/ 9331 w 9144000"/>
              <a:gd name="connsiteY0" fmla="*/ 111968 h 1278294"/>
              <a:gd name="connsiteX1" fmla="*/ 6288833 w 9144000"/>
              <a:gd name="connsiteY1" fmla="*/ 1194319 h 1278294"/>
              <a:gd name="connsiteX2" fmla="*/ 9144000 w 9144000"/>
              <a:gd name="connsiteY2" fmla="*/ 0 h 1278294"/>
              <a:gd name="connsiteX3" fmla="*/ 9144000 w 9144000"/>
              <a:gd name="connsiteY3" fmla="*/ 83976 h 1278294"/>
              <a:gd name="connsiteX4" fmla="*/ 6279502 w 9144000"/>
              <a:gd name="connsiteY4" fmla="*/ 1278294 h 1278294"/>
              <a:gd name="connsiteX5" fmla="*/ 0 w 9144000"/>
              <a:gd name="connsiteY5" fmla="*/ 195943 h 1278294"/>
              <a:gd name="connsiteX6" fmla="*/ 9331 w 9144000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71644 w 9134669"/>
              <a:gd name="connsiteY5" fmla="*/ 388824 h 1278294"/>
              <a:gd name="connsiteX6" fmla="*/ 0 w 9134669"/>
              <a:gd name="connsiteY6" fmla="*/ 111968 h 1278294"/>
              <a:gd name="connsiteX0" fmla="*/ 0 w 9134669"/>
              <a:gd name="connsiteY0" fmla="*/ 111968 h 1278294"/>
              <a:gd name="connsiteX1" fmla="*/ 6279502 w 9134669"/>
              <a:gd name="connsiteY1" fmla="*/ 1194319 h 1278294"/>
              <a:gd name="connsiteX2" fmla="*/ 9134669 w 9134669"/>
              <a:gd name="connsiteY2" fmla="*/ 0 h 1278294"/>
              <a:gd name="connsiteX3" fmla="*/ 9134669 w 9134669"/>
              <a:gd name="connsiteY3" fmla="*/ 83976 h 1278294"/>
              <a:gd name="connsiteX4" fmla="*/ 6270171 w 9134669"/>
              <a:gd name="connsiteY4" fmla="*/ 1278294 h 1278294"/>
              <a:gd name="connsiteX5" fmla="*/ 194 w 9134669"/>
              <a:gd name="connsiteY5" fmla="*/ 195943 h 1278294"/>
              <a:gd name="connsiteX6" fmla="*/ 0 w 9134669"/>
              <a:gd name="connsiteY6" fmla="*/ 111968 h 1278294"/>
              <a:gd name="connsiteX0" fmla="*/ 49877 w 9134540"/>
              <a:gd name="connsiteY0" fmla="*/ 42912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49877 w 9134540"/>
              <a:gd name="connsiteY6" fmla="*/ 42912 h 1278294"/>
              <a:gd name="connsiteX0" fmla="*/ 2252 w 9134540"/>
              <a:gd name="connsiteY0" fmla="*/ 116731 h 1278294"/>
              <a:gd name="connsiteX1" fmla="*/ 6279373 w 9134540"/>
              <a:gd name="connsiteY1" fmla="*/ 1194319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279373 w 9134540"/>
              <a:gd name="connsiteY1" fmla="*/ 1234801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78294"/>
              <a:gd name="connsiteX1" fmla="*/ 6307948 w 9134540"/>
              <a:gd name="connsiteY1" fmla="*/ 1189558 h 1278294"/>
              <a:gd name="connsiteX2" fmla="*/ 9134540 w 9134540"/>
              <a:gd name="connsiteY2" fmla="*/ 0 h 1278294"/>
              <a:gd name="connsiteX3" fmla="*/ 9134540 w 9134540"/>
              <a:gd name="connsiteY3" fmla="*/ 83976 h 1278294"/>
              <a:gd name="connsiteX4" fmla="*/ 6270042 w 9134540"/>
              <a:gd name="connsiteY4" fmla="*/ 1278294 h 1278294"/>
              <a:gd name="connsiteX5" fmla="*/ 65 w 9134540"/>
              <a:gd name="connsiteY5" fmla="*/ 195943 h 1278294"/>
              <a:gd name="connsiteX6" fmla="*/ 2252 w 9134540"/>
              <a:gd name="connsiteY6" fmla="*/ 116731 h 1278294"/>
              <a:gd name="connsiteX0" fmla="*/ 2252 w 9134540"/>
              <a:gd name="connsiteY0" fmla="*/ 116731 h 1228287"/>
              <a:gd name="connsiteX1" fmla="*/ 6307948 w 9134540"/>
              <a:gd name="connsiteY1" fmla="*/ 1189558 h 1228287"/>
              <a:gd name="connsiteX2" fmla="*/ 9134540 w 9134540"/>
              <a:gd name="connsiteY2" fmla="*/ 0 h 1228287"/>
              <a:gd name="connsiteX3" fmla="*/ 9134540 w 9134540"/>
              <a:gd name="connsiteY3" fmla="*/ 83976 h 1228287"/>
              <a:gd name="connsiteX4" fmla="*/ 6270042 w 9134540"/>
              <a:gd name="connsiteY4" fmla="*/ 1228287 h 1228287"/>
              <a:gd name="connsiteX5" fmla="*/ 65 w 9134540"/>
              <a:gd name="connsiteY5" fmla="*/ 195943 h 1228287"/>
              <a:gd name="connsiteX6" fmla="*/ 2252 w 9134540"/>
              <a:gd name="connsiteY6" fmla="*/ 116731 h 1228287"/>
              <a:gd name="connsiteX0" fmla="*/ 2252 w 9134540"/>
              <a:gd name="connsiteY0" fmla="*/ 116731 h 1266387"/>
              <a:gd name="connsiteX1" fmla="*/ 6307948 w 9134540"/>
              <a:gd name="connsiteY1" fmla="*/ 1189558 h 1266387"/>
              <a:gd name="connsiteX2" fmla="*/ 9134540 w 9134540"/>
              <a:gd name="connsiteY2" fmla="*/ 0 h 1266387"/>
              <a:gd name="connsiteX3" fmla="*/ 9134540 w 9134540"/>
              <a:gd name="connsiteY3" fmla="*/ 83976 h 1266387"/>
              <a:gd name="connsiteX4" fmla="*/ 6315286 w 9134540"/>
              <a:gd name="connsiteY4" fmla="*/ 1266387 h 1266387"/>
              <a:gd name="connsiteX5" fmla="*/ 65 w 9134540"/>
              <a:gd name="connsiteY5" fmla="*/ 195943 h 1266387"/>
              <a:gd name="connsiteX6" fmla="*/ 2252 w 9134540"/>
              <a:gd name="connsiteY6" fmla="*/ 116731 h 1266387"/>
              <a:gd name="connsiteX0" fmla="*/ 2252 w 9134540"/>
              <a:gd name="connsiteY0" fmla="*/ 152450 h 1302106"/>
              <a:gd name="connsiteX1" fmla="*/ 6307948 w 9134540"/>
              <a:gd name="connsiteY1" fmla="*/ 1225277 h 1302106"/>
              <a:gd name="connsiteX2" fmla="*/ 8932134 w 9134540"/>
              <a:gd name="connsiteY2" fmla="*/ 0 h 1302106"/>
              <a:gd name="connsiteX3" fmla="*/ 9134540 w 9134540"/>
              <a:gd name="connsiteY3" fmla="*/ 119695 h 1302106"/>
              <a:gd name="connsiteX4" fmla="*/ 6315286 w 9134540"/>
              <a:gd name="connsiteY4" fmla="*/ 1302106 h 1302106"/>
              <a:gd name="connsiteX5" fmla="*/ 65 w 9134540"/>
              <a:gd name="connsiteY5" fmla="*/ 231662 h 1302106"/>
              <a:gd name="connsiteX6" fmla="*/ 2252 w 9134540"/>
              <a:gd name="connsiteY6" fmla="*/ 152450 h 1302106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34540 w 9144066"/>
              <a:gd name="connsiteY3" fmla="*/ 88739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051196 w 9144066"/>
              <a:gd name="connsiteY3" fmla="*/ 236376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  <a:gd name="connsiteX0" fmla="*/ 2252 w 9144066"/>
              <a:gd name="connsiteY0" fmla="*/ 121494 h 1271150"/>
              <a:gd name="connsiteX1" fmla="*/ 6307948 w 9144066"/>
              <a:gd name="connsiteY1" fmla="*/ 1194321 h 1271150"/>
              <a:gd name="connsiteX2" fmla="*/ 9144066 w 9144066"/>
              <a:gd name="connsiteY2" fmla="*/ 0 h 1271150"/>
              <a:gd name="connsiteX3" fmla="*/ 9141683 w 9144066"/>
              <a:gd name="connsiteY3" fmla="*/ 79214 h 1271150"/>
              <a:gd name="connsiteX4" fmla="*/ 6315286 w 9144066"/>
              <a:gd name="connsiteY4" fmla="*/ 1271150 h 1271150"/>
              <a:gd name="connsiteX5" fmla="*/ 65 w 9144066"/>
              <a:gd name="connsiteY5" fmla="*/ 200706 h 1271150"/>
              <a:gd name="connsiteX6" fmla="*/ 2252 w 9144066"/>
              <a:gd name="connsiteY6" fmla="*/ 121494 h 1271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066" h="1271150">
                <a:moveTo>
                  <a:pt x="2252" y="121494"/>
                </a:moveTo>
                <a:lnTo>
                  <a:pt x="6307948" y="1194321"/>
                </a:lnTo>
                <a:lnTo>
                  <a:pt x="9144066" y="0"/>
                </a:lnTo>
                <a:cubicBezTo>
                  <a:pt x="9143272" y="26405"/>
                  <a:pt x="9142477" y="52809"/>
                  <a:pt x="9141683" y="79214"/>
                </a:cubicBezTo>
                <a:lnTo>
                  <a:pt x="6315286" y="1271150"/>
                </a:lnTo>
                <a:lnTo>
                  <a:pt x="65" y="200706"/>
                </a:lnTo>
                <a:cubicBezTo>
                  <a:pt x="0" y="172714"/>
                  <a:pt x="2317" y="149486"/>
                  <a:pt x="2252" y="1214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3"/>
              </a:gs>
              <a:gs pos="40000">
                <a:schemeClr val="accent3">
                  <a:lumMod val="40000"/>
                  <a:lumOff val="60000"/>
                </a:schemeClr>
              </a:gs>
              <a:gs pos="4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/>
              </a:gs>
              <a:gs pos="52000">
                <a:schemeClr val="accent1">
                  <a:lumMod val="40000"/>
                  <a:lumOff val="60000"/>
                </a:schemeClr>
              </a:gs>
              <a:gs pos="66000">
                <a:schemeClr val="accent1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6858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4800600" y="1536192"/>
            <a:ext cx="3657600" cy="387705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535113"/>
            <a:ext cx="3657600" cy="639762"/>
          </a:xfrm>
        </p:spPr>
        <p:txBody>
          <a:bodyPr anchor="b">
            <a:normAutofit/>
          </a:bodyPr>
          <a:lstStyle>
            <a:lvl1pPr marL="0" indent="0">
              <a:buNone/>
              <a:defRPr sz="20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Freeform 11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 12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3"/>
          </p:nvPr>
        </p:nvSpPr>
        <p:spPr>
          <a:xfrm>
            <a:off x="6858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Content Placeholder 16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657600" cy="3200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3"/>
              </a:gs>
              <a:gs pos="50000">
                <a:schemeClr val="accent3">
                  <a:lumMod val="40000"/>
                  <a:lumOff val="60000"/>
                </a:schemeClr>
              </a:gs>
              <a:gs pos="58000">
                <a:schemeClr val="accent3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6" name="Freeform 5"/>
          <p:cNvSpPr/>
          <p:nvPr/>
        </p:nvSpPr>
        <p:spPr>
          <a:xfrm>
            <a:off x="0" y="5381627"/>
            <a:ext cx="3286124" cy="1207294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6996854"/>
              <a:gd name="connsiteY0" fmla="*/ 0 h 1571625"/>
              <a:gd name="connsiteX1" fmla="*/ 6996854 w 6996854"/>
              <a:gd name="connsiteY1" fmla="*/ 1266825 h 1571625"/>
              <a:gd name="connsiteX2" fmla="*/ 0 w 6996854"/>
              <a:gd name="connsiteY2" fmla="*/ 1571625 h 1571625"/>
              <a:gd name="connsiteX3" fmla="*/ 0 w 6996854"/>
              <a:gd name="connsiteY3" fmla="*/ 0 h 1571625"/>
              <a:gd name="connsiteX0" fmla="*/ 0 w 7583417"/>
              <a:gd name="connsiteY0" fmla="*/ 0 h 800100"/>
              <a:gd name="connsiteX1" fmla="*/ 7583417 w 7583417"/>
              <a:gd name="connsiteY1" fmla="*/ 495300 h 800100"/>
              <a:gd name="connsiteX2" fmla="*/ 586563 w 7583417"/>
              <a:gd name="connsiteY2" fmla="*/ 800100 h 800100"/>
              <a:gd name="connsiteX3" fmla="*/ 0 w 7583417"/>
              <a:gd name="connsiteY3" fmla="*/ 0 h 800100"/>
              <a:gd name="connsiteX0" fmla="*/ 0 w 7017803"/>
              <a:gd name="connsiteY0" fmla="*/ 0 h 1200150"/>
              <a:gd name="connsiteX1" fmla="*/ 7017803 w 7017803"/>
              <a:gd name="connsiteY1" fmla="*/ 895350 h 1200150"/>
              <a:gd name="connsiteX2" fmla="*/ 20949 w 7017803"/>
              <a:gd name="connsiteY2" fmla="*/ 1200150 h 1200150"/>
              <a:gd name="connsiteX3" fmla="*/ 0 w 7017803"/>
              <a:gd name="connsiteY3" fmla="*/ 0 h 1200150"/>
              <a:gd name="connsiteX0" fmla="*/ 0 w 6410292"/>
              <a:gd name="connsiteY0" fmla="*/ 0 h 1752600"/>
              <a:gd name="connsiteX1" fmla="*/ 6410292 w 6410292"/>
              <a:gd name="connsiteY1" fmla="*/ 1752600 h 1752600"/>
              <a:gd name="connsiteX2" fmla="*/ 20949 w 6410292"/>
              <a:gd name="connsiteY2" fmla="*/ 1200150 h 1752600"/>
              <a:gd name="connsiteX3" fmla="*/ 0 w 6410292"/>
              <a:gd name="connsiteY3" fmla="*/ 0 h 1752600"/>
              <a:gd name="connsiteX0" fmla="*/ 0 w 7227290"/>
              <a:gd name="connsiteY0" fmla="*/ 0 h 1200150"/>
              <a:gd name="connsiteX1" fmla="*/ 7227290 w 7227290"/>
              <a:gd name="connsiteY1" fmla="*/ 885825 h 1200150"/>
              <a:gd name="connsiteX2" fmla="*/ 20949 w 7227290"/>
              <a:gd name="connsiteY2" fmla="*/ 1200150 h 1200150"/>
              <a:gd name="connsiteX3" fmla="*/ 0 w 7227290"/>
              <a:gd name="connsiteY3" fmla="*/ 0 h 1200150"/>
              <a:gd name="connsiteX0" fmla="*/ 0 w 7227290"/>
              <a:gd name="connsiteY0" fmla="*/ 0 h 885825"/>
              <a:gd name="connsiteX1" fmla="*/ 7227290 w 7227290"/>
              <a:gd name="connsiteY1" fmla="*/ 885825 h 885825"/>
              <a:gd name="connsiteX2" fmla="*/ 555141 w 7227290"/>
              <a:gd name="connsiteY2" fmla="*/ 862013 h 885825"/>
              <a:gd name="connsiteX3" fmla="*/ 0 w 7227290"/>
              <a:gd name="connsiteY3" fmla="*/ 0 h 885825"/>
              <a:gd name="connsiteX0" fmla="*/ 0 w 7227290"/>
              <a:gd name="connsiteY0" fmla="*/ 0 h 1207294"/>
              <a:gd name="connsiteX1" fmla="*/ 7227290 w 7227290"/>
              <a:gd name="connsiteY1" fmla="*/ 885825 h 1207294"/>
              <a:gd name="connsiteX2" fmla="*/ 0 w 7227290"/>
              <a:gd name="connsiteY2" fmla="*/ 1207294 h 1207294"/>
              <a:gd name="connsiteX3" fmla="*/ 0 w 7227290"/>
              <a:gd name="connsiteY3" fmla="*/ 0 h 1207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27290" h="1207294">
                <a:moveTo>
                  <a:pt x="0" y="0"/>
                </a:moveTo>
                <a:lnTo>
                  <a:pt x="7227290" y="885825"/>
                </a:lnTo>
                <a:lnTo>
                  <a:pt x="0" y="120729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reeform 6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196" y="5347020"/>
            <a:ext cx="3426231" cy="944725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2830674 w 7605568"/>
              <a:gd name="connsiteY2" fmla="*/ 806612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2930931"/>
              <a:gd name="connsiteY0" fmla="*/ 0 h 806612"/>
              <a:gd name="connsiteX1" fmla="*/ 0 w 2930931"/>
              <a:gd name="connsiteY1" fmla="*/ 75665 h 806612"/>
              <a:gd name="connsiteX2" fmla="*/ 2830674 w 2930931"/>
              <a:gd name="connsiteY2" fmla="*/ 806612 h 806612"/>
              <a:gd name="connsiteX3" fmla="*/ 2930931 w 2930931"/>
              <a:gd name="connsiteY3" fmla="*/ 785765 h 806612"/>
              <a:gd name="connsiteX4" fmla="*/ 1 w 2930931"/>
              <a:gd name="connsiteY4" fmla="*/ 0 h 806612"/>
              <a:gd name="connsiteX0" fmla="*/ 1 w 3204530"/>
              <a:gd name="connsiteY0" fmla="*/ 0 h 944725"/>
              <a:gd name="connsiteX1" fmla="*/ 0 w 3204530"/>
              <a:gd name="connsiteY1" fmla="*/ 75665 h 944725"/>
              <a:gd name="connsiteX2" fmla="*/ 3204530 w 3204530"/>
              <a:gd name="connsiteY2" fmla="*/ 944725 h 944725"/>
              <a:gd name="connsiteX3" fmla="*/ 2930931 w 3204530"/>
              <a:gd name="connsiteY3" fmla="*/ 785765 h 944725"/>
              <a:gd name="connsiteX4" fmla="*/ 1 w 3204530"/>
              <a:gd name="connsiteY4" fmla="*/ 0 h 944725"/>
              <a:gd name="connsiteX0" fmla="*/ 1 w 3426231"/>
              <a:gd name="connsiteY0" fmla="*/ 0 h 944725"/>
              <a:gd name="connsiteX1" fmla="*/ 0 w 3426231"/>
              <a:gd name="connsiteY1" fmla="*/ 75665 h 944725"/>
              <a:gd name="connsiteX2" fmla="*/ 3204530 w 3426231"/>
              <a:gd name="connsiteY2" fmla="*/ 944725 h 944725"/>
              <a:gd name="connsiteX3" fmla="*/ 3426231 w 3426231"/>
              <a:gd name="connsiteY3" fmla="*/ 923877 h 944725"/>
              <a:gd name="connsiteX4" fmla="*/ 1 w 3426231"/>
              <a:gd name="connsiteY4" fmla="*/ 0 h 944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6231" h="944725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3204530" y="944725"/>
                </a:lnTo>
                <a:lnTo>
                  <a:pt x="3426231" y="923877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" y="5010151"/>
            <a:ext cx="7439025" cy="157162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15827" h="1571625">
                <a:moveTo>
                  <a:pt x="0" y="0"/>
                </a:moveTo>
                <a:lnTo>
                  <a:pt x="7415827" y="866775"/>
                </a:lnTo>
                <a:lnTo>
                  <a:pt x="0" y="157162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000000"/>
              </a:gs>
              <a:gs pos="24000">
                <a:srgbClr val="333333"/>
              </a:gs>
              <a:gs pos="90000">
                <a:srgbClr val="000000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0" y="5731667"/>
            <a:ext cx="9147178" cy="1126333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0 w 9144000"/>
              <a:gd name="connsiteY3" fmla="*/ 1065657 h 1075182"/>
              <a:gd name="connsiteX4" fmla="*/ 20 w 9144000"/>
              <a:gd name="connsiteY4" fmla="*/ 818007 h 1075182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854092 w 9124990"/>
              <a:gd name="connsiteY2" fmla="*/ 585026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9122615 w 9124990"/>
              <a:gd name="connsiteY2" fmla="*/ 1063889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4990"/>
              <a:gd name="connsiteY0" fmla="*/ 818007 h 1065657"/>
              <a:gd name="connsiteX1" fmla="*/ 9124990 w 9124990"/>
              <a:gd name="connsiteY1" fmla="*/ 0 h 1065657"/>
              <a:gd name="connsiteX2" fmla="*/ 8766171 w 9124990"/>
              <a:gd name="connsiteY2" fmla="*/ 508228 h 1065657"/>
              <a:gd name="connsiteX3" fmla="*/ 0 w 9124990"/>
              <a:gd name="connsiteY3" fmla="*/ 1065657 h 1065657"/>
              <a:gd name="connsiteX4" fmla="*/ 20 w 9124990"/>
              <a:gd name="connsiteY4" fmla="*/ 818007 h 1065657"/>
              <a:gd name="connsiteX0" fmla="*/ 20 w 9128161"/>
              <a:gd name="connsiteY0" fmla="*/ 818007 h 1068407"/>
              <a:gd name="connsiteX1" fmla="*/ 9124990 w 9128161"/>
              <a:gd name="connsiteY1" fmla="*/ 0 h 1068407"/>
              <a:gd name="connsiteX2" fmla="*/ 9127369 w 9128161"/>
              <a:gd name="connsiteY2" fmla="*/ 1068407 h 1068407"/>
              <a:gd name="connsiteX3" fmla="*/ 0 w 9128161"/>
              <a:gd name="connsiteY3" fmla="*/ 1065657 h 1068407"/>
              <a:gd name="connsiteX4" fmla="*/ 20 w 9128161"/>
              <a:gd name="connsiteY4" fmla="*/ 818007 h 1068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28161" h="1068407">
                <a:moveTo>
                  <a:pt x="20" y="818007"/>
                </a:moveTo>
                <a:lnTo>
                  <a:pt x="9124990" y="0"/>
                </a:lnTo>
                <a:cubicBezTo>
                  <a:pt x="9124198" y="354630"/>
                  <a:pt x="9128161" y="713777"/>
                  <a:pt x="9127369" y="1068407"/>
                </a:cubicBezTo>
                <a:lnTo>
                  <a:pt x="0" y="1065657"/>
                </a:lnTo>
                <a:cubicBezTo>
                  <a:pt x="7" y="983107"/>
                  <a:pt x="13" y="900557"/>
                  <a:pt x="20" y="818007"/>
                </a:cubicBezTo>
                <a:close/>
              </a:path>
            </a:pathLst>
          </a:custGeom>
          <a:gradFill>
            <a:gsLst>
              <a:gs pos="39000">
                <a:schemeClr val="accent1"/>
              </a:gs>
              <a:gs pos="50000">
                <a:schemeClr val="accent1">
                  <a:lumMod val="40000"/>
                  <a:lumOff val="60000"/>
                </a:schemeClr>
              </a:gs>
              <a:gs pos="5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4973410"/>
            <a:ext cx="7674867" cy="928299"/>
          </a:xfrm>
          <a:custGeom>
            <a:avLst/>
            <a:gdLst>
              <a:gd name="connsiteX0" fmla="*/ 0 w 7548466"/>
              <a:gd name="connsiteY0" fmla="*/ 0 h 933061"/>
              <a:gd name="connsiteX1" fmla="*/ 9331 w 7548466"/>
              <a:gd name="connsiteY1" fmla="*/ 65314 h 933061"/>
              <a:gd name="connsiteX2" fmla="*/ 7221894 w 7548466"/>
              <a:gd name="connsiteY2" fmla="*/ 933061 h 933061"/>
              <a:gd name="connsiteX3" fmla="*/ 7548466 w 7548466"/>
              <a:gd name="connsiteY3" fmla="*/ 914400 h 933061"/>
              <a:gd name="connsiteX4" fmla="*/ 0 w 7548466"/>
              <a:gd name="connsiteY4" fmla="*/ 0 h 933061"/>
              <a:gd name="connsiteX0" fmla="*/ 131163 w 7539135"/>
              <a:gd name="connsiteY0" fmla="*/ 0 h 1042598"/>
              <a:gd name="connsiteX1" fmla="*/ 0 w 7539135"/>
              <a:gd name="connsiteY1" fmla="*/ 174851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0 w 7407972"/>
              <a:gd name="connsiteY0" fmla="*/ 0 h 1042598"/>
              <a:gd name="connsiteX1" fmla="*/ 85531 w 7407972"/>
              <a:gd name="connsiteY1" fmla="*/ 134370 h 1042598"/>
              <a:gd name="connsiteX2" fmla="*/ 7081400 w 7407972"/>
              <a:gd name="connsiteY2" fmla="*/ 1042598 h 1042598"/>
              <a:gd name="connsiteX3" fmla="*/ 7407972 w 7407972"/>
              <a:gd name="connsiteY3" fmla="*/ 1023937 h 1042598"/>
              <a:gd name="connsiteX4" fmla="*/ 0 w 7407972"/>
              <a:gd name="connsiteY4" fmla="*/ 0 h 1042598"/>
              <a:gd name="connsiteX0" fmla="*/ 131163 w 7539135"/>
              <a:gd name="connsiteY0" fmla="*/ 0 h 1042598"/>
              <a:gd name="connsiteX1" fmla="*/ 0 w 7539135"/>
              <a:gd name="connsiteY1" fmla="*/ 193902 h 1042598"/>
              <a:gd name="connsiteX2" fmla="*/ 7212563 w 7539135"/>
              <a:gd name="connsiteY2" fmla="*/ 1042598 h 1042598"/>
              <a:gd name="connsiteX3" fmla="*/ 7539135 w 7539135"/>
              <a:gd name="connsiteY3" fmla="*/ 1023937 h 1042598"/>
              <a:gd name="connsiteX4" fmla="*/ 131163 w 7539135"/>
              <a:gd name="connsiteY4" fmla="*/ 0 h 1042598"/>
              <a:gd name="connsiteX0" fmla="*/ 59725 w 7539135"/>
              <a:gd name="connsiteY0" fmla="*/ 0 h 892580"/>
              <a:gd name="connsiteX1" fmla="*/ 0 w 7539135"/>
              <a:gd name="connsiteY1" fmla="*/ 43884 h 892580"/>
              <a:gd name="connsiteX2" fmla="*/ 7212563 w 7539135"/>
              <a:gd name="connsiteY2" fmla="*/ 892580 h 892580"/>
              <a:gd name="connsiteX3" fmla="*/ 7539135 w 7539135"/>
              <a:gd name="connsiteY3" fmla="*/ 873919 h 892580"/>
              <a:gd name="connsiteX4" fmla="*/ 59725 w 7539135"/>
              <a:gd name="connsiteY4" fmla="*/ 0 h 892580"/>
              <a:gd name="connsiteX0" fmla="*/ 194 w 7539135"/>
              <a:gd name="connsiteY0" fmla="*/ 0 h 923536"/>
              <a:gd name="connsiteX1" fmla="*/ 0 w 7539135"/>
              <a:gd name="connsiteY1" fmla="*/ 74840 h 923536"/>
              <a:gd name="connsiteX2" fmla="*/ 7212563 w 7539135"/>
              <a:gd name="connsiteY2" fmla="*/ 923536 h 923536"/>
              <a:gd name="connsiteX3" fmla="*/ 7539135 w 7539135"/>
              <a:gd name="connsiteY3" fmla="*/ 904875 h 923536"/>
              <a:gd name="connsiteX4" fmla="*/ 194 w 7539135"/>
              <a:gd name="connsiteY4" fmla="*/ 0 h 923536"/>
              <a:gd name="connsiteX0" fmla="*/ 194 w 7539135"/>
              <a:gd name="connsiteY0" fmla="*/ 0 h 904875"/>
              <a:gd name="connsiteX1" fmla="*/ 0 w 7539135"/>
              <a:gd name="connsiteY1" fmla="*/ 74840 h 904875"/>
              <a:gd name="connsiteX2" fmla="*/ 7212563 w 7539135"/>
              <a:gd name="connsiteY2" fmla="*/ 883055 h 904875"/>
              <a:gd name="connsiteX3" fmla="*/ 7539135 w 7539135"/>
              <a:gd name="connsiteY3" fmla="*/ 904875 h 904875"/>
              <a:gd name="connsiteX4" fmla="*/ 194 w 7539135"/>
              <a:gd name="connsiteY4" fmla="*/ 0 h 904875"/>
              <a:gd name="connsiteX0" fmla="*/ 194 w 7703442"/>
              <a:gd name="connsiteY0" fmla="*/ 0 h 1016794"/>
              <a:gd name="connsiteX1" fmla="*/ 0 w 7703442"/>
              <a:gd name="connsiteY1" fmla="*/ 74840 h 1016794"/>
              <a:gd name="connsiteX2" fmla="*/ 7212563 w 7703442"/>
              <a:gd name="connsiteY2" fmla="*/ 883055 h 1016794"/>
              <a:gd name="connsiteX3" fmla="*/ 7703442 w 7703442"/>
              <a:gd name="connsiteY3" fmla="*/ 1016794 h 1016794"/>
              <a:gd name="connsiteX4" fmla="*/ 194 w 7703442"/>
              <a:gd name="connsiteY4" fmla="*/ 0 h 1016794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12563 w 7674867"/>
              <a:gd name="connsiteY2" fmla="*/ 883055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30680"/>
              <a:gd name="connsiteX1" fmla="*/ 0 w 7674867"/>
              <a:gd name="connsiteY1" fmla="*/ 74840 h 930680"/>
              <a:gd name="connsiteX2" fmla="*/ 7293526 w 7674867"/>
              <a:gd name="connsiteY2" fmla="*/ 930680 h 930680"/>
              <a:gd name="connsiteX3" fmla="*/ 7674867 w 7674867"/>
              <a:gd name="connsiteY3" fmla="*/ 897731 h 930680"/>
              <a:gd name="connsiteX4" fmla="*/ 194 w 7674867"/>
              <a:gd name="connsiteY4" fmla="*/ 0 h 930680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3526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38758 w 7674867"/>
              <a:gd name="connsiteY2" fmla="*/ 894961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897731"/>
              <a:gd name="connsiteX1" fmla="*/ 0 w 7674867"/>
              <a:gd name="connsiteY1" fmla="*/ 74840 h 897731"/>
              <a:gd name="connsiteX2" fmla="*/ 7298289 w 7674867"/>
              <a:gd name="connsiteY2" fmla="*/ 661599 h 897731"/>
              <a:gd name="connsiteX3" fmla="*/ 7674867 w 7674867"/>
              <a:gd name="connsiteY3" fmla="*/ 897731 h 897731"/>
              <a:gd name="connsiteX4" fmla="*/ 194 w 7674867"/>
              <a:gd name="connsiteY4" fmla="*/ 0 h 897731"/>
              <a:gd name="connsiteX0" fmla="*/ 194 w 7674867"/>
              <a:gd name="connsiteY0" fmla="*/ 0 h 928299"/>
              <a:gd name="connsiteX1" fmla="*/ 0 w 7674867"/>
              <a:gd name="connsiteY1" fmla="*/ 74840 h 928299"/>
              <a:gd name="connsiteX2" fmla="*/ 7298289 w 7674867"/>
              <a:gd name="connsiteY2" fmla="*/ 928299 h 928299"/>
              <a:gd name="connsiteX3" fmla="*/ 7674867 w 7674867"/>
              <a:gd name="connsiteY3" fmla="*/ 897731 h 928299"/>
              <a:gd name="connsiteX4" fmla="*/ 194 w 7674867"/>
              <a:gd name="connsiteY4" fmla="*/ 0 h 928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74867" h="928299">
                <a:moveTo>
                  <a:pt x="194" y="0"/>
                </a:moveTo>
                <a:cubicBezTo>
                  <a:pt x="129" y="24947"/>
                  <a:pt x="65" y="49893"/>
                  <a:pt x="0" y="74840"/>
                </a:cubicBezTo>
                <a:lnTo>
                  <a:pt x="7298289" y="928299"/>
                </a:lnTo>
                <a:lnTo>
                  <a:pt x="7674867" y="897731"/>
                </a:lnTo>
                <a:lnTo>
                  <a:pt x="194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-2382" y="5696242"/>
            <a:ext cx="9146382" cy="930294"/>
          </a:xfrm>
          <a:custGeom>
            <a:avLst/>
            <a:gdLst>
              <a:gd name="connsiteX0" fmla="*/ 9153331 w 9153331"/>
              <a:gd name="connsiteY0" fmla="*/ 0 h 951723"/>
              <a:gd name="connsiteX1" fmla="*/ 0 w 9153331"/>
              <a:gd name="connsiteY1" fmla="*/ 867747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3331 w 9153331"/>
              <a:gd name="connsiteY0" fmla="*/ 0 h 951723"/>
              <a:gd name="connsiteX1" fmla="*/ 107265 w 9153331"/>
              <a:gd name="connsiteY1" fmla="*/ 901085 h 951723"/>
              <a:gd name="connsiteX2" fmla="*/ 0 w 9153331"/>
              <a:gd name="connsiteY2" fmla="*/ 951723 h 951723"/>
              <a:gd name="connsiteX3" fmla="*/ 9153331 w 9153331"/>
              <a:gd name="connsiteY3" fmla="*/ 83976 h 951723"/>
              <a:gd name="connsiteX4" fmla="*/ 9153331 w 9153331"/>
              <a:gd name="connsiteY4" fmla="*/ 0 h 951723"/>
              <a:gd name="connsiteX0" fmla="*/ 9155715 w 9155715"/>
              <a:gd name="connsiteY0" fmla="*/ 0 h 951723"/>
              <a:gd name="connsiteX1" fmla="*/ 0 w 9155715"/>
              <a:gd name="connsiteY1" fmla="*/ 865366 h 951723"/>
              <a:gd name="connsiteX2" fmla="*/ 2384 w 9155715"/>
              <a:gd name="connsiteY2" fmla="*/ 951723 h 951723"/>
              <a:gd name="connsiteX3" fmla="*/ 9155715 w 9155715"/>
              <a:gd name="connsiteY3" fmla="*/ 83976 h 951723"/>
              <a:gd name="connsiteX4" fmla="*/ 9155715 w 9155715"/>
              <a:gd name="connsiteY4" fmla="*/ 0 h 951723"/>
              <a:gd name="connsiteX0" fmla="*/ 9155715 w 9155715"/>
              <a:gd name="connsiteY0" fmla="*/ 0 h 894573"/>
              <a:gd name="connsiteX1" fmla="*/ 0 w 9155715"/>
              <a:gd name="connsiteY1" fmla="*/ 865366 h 894573"/>
              <a:gd name="connsiteX2" fmla="*/ 197847 w 9155715"/>
              <a:gd name="connsiteY2" fmla="*/ 894573 h 894573"/>
              <a:gd name="connsiteX3" fmla="*/ 9155715 w 9155715"/>
              <a:gd name="connsiteY3" fmla="*/ 83976 h 894573"/>
              <a:gd name="connsiteX4" fmla="*/ 9155715 w 9155715"/>
              <a:gd name="connsiteY4" fmla="*/ 0 h 894573"/>
              <a:gd name="connsiteX0" fmla="*/ 9155715 w 9155715"/>
              <a:gd name="connsiteY0" fmla="*/ 0 h 946961"/>
              <a:gd name="connsiteX1" fmla="*/ 0 w 9155715"/>
              <a:gd name="connsiteY1" fmla="*/ 865366 h 946961"/>
              <a:gd name="connsiteX2" fmla="*/ 4768 w 9155715"/>
              <a:gd name="connsiteY2" fmla="*/ 946961 h 946961"/>
              <a:gd name="connsiteX3" fmla="*/ 9155715 w 9155715"/>
              <a:gd name="connsiteY3" fmla="*/ 83976 h 946961"/>
              <a:gd name="connsiteX4" fmla="*/ 9155715 w 9155715"/>
              <a:gd name="connsiteY4" fmla="*/ 0 h 946961"/>
              <a:gd name="connsiteX0" fmla="*/ 9155715 w 9155715"/>
              <a:gd name="connsiteY0" fmla="*/ 0 h 894574"/>
              <a:gd name="connsiteX1" fmla="*/ 0 w 9155715"/>
              <a:gd name="connsiteY1" fmla="*/ 865366 h 894574"/>
              <a:gd name="connsiteX2" fmla="*/ 97732 w 9155715"/>
              <a:gd name="connsiteY2" fmla="*/ 894574 h 894574"/>
              <a:gd name="connsiteX3" fmla="*/ 9155715 w 9155715"/>
              <a:gd name="connsiteY3" fmla="*/ 83976 h 894574"/>
              <a:gd name="connsiteX4" fmla="*/ 9155715 w 9155715"/>
              <a:gd name="connsiteY4" fmla="*/ 0 h 894574"/>
              <a:gd name="connsiteX0" fmla="*/ 9155715 w 9155715"/>
              <a:gd name="connsiteY0" fmla="*/ 0 h 939818"/>
              <a:gd name="connsiteX1" fmla="*/ 0 w 9155715"/>
              <a:gd name="connsiteY1" fmla="*/ 865366 h 939818"/>
              <a:gd name="connsiteX2" fmla="*/ 2384 w 9155715"/>
              <a:gd name="connsiteY2" fmla="*/ 939818 h 939818"/>
              <a:gd name="connsiteX3" fmla="*/ 9155715 w 9155715"/>
              <a:gd name="connsiteY3" fmla="*/ 83976 h 939818"/>
              <a:gd name="connsiteX4" fmla="*/ 9155715 w 9155715"/>
              <a:gd name="connsiteY4" fmla="*/ 0 h 939818"/>
              <a:gd name="connsiteX0" fmla="*/ 9015078 w 9155715"/>
              <a:gd name="connsiteY0" fmla="*/ 0 h 873143"/>
              <a:gd name="connsiteX1" fmla="*/ 0 w 9155715"/>
              <a:gd name="connsiteY1" fmla="*/ 798691 h 873143"/>
              <a:gd name="connsiteX2" fmla="*/ 2384 w 9155715"/>
              <a:gd name="connsiteY2" fmla="*/ 873143 h 873143"/>
              <a:gd name="connsiteX3" fmla="*/ 9155715 w 9155715"/>
              <a:gd name="connsiteY3" fmla="*/ 17301 h 873143"/>
              <a:gd name="connsiteX4" fmla="*/ 9015078 w 9155715"/>
              <a:gd name="connsiteY4" fmla="*/ 0 h 873143"/>
              <a:gd name="connsiteX0" fmla="*/ 9160482 w 9160482"/>
              <a:gd name="connsiteY0" fmla="*/ 0 h 930293"/>
              <a:gd name="connsiteX1" fmla="*/ 0 w 9160482"/>
              <a:gd name="connsiteY1" fmla="*/ 855841 h 930293"/>
              <a:gd name="connsiteX2" fmla="*/ 2384 w 9160482"/>
              <a:gd name="connsiteY2" fmla="*/ 930293 h 930293"/>
              <a:gd name="connsiteX3" fmla="*/ 9155715 w 9160482"/>
              <a:gd name="connsiteY3" fmla="*/ 74451 h 930293"/>
              <a:gd name="connsiteX4" fmla="*/ 9160482 w 9160482"/>
              <a:gd name="connsiteY4" fmla="*/ 0 h 930293"/>
              <a:gd name="connsiteX0" fmla="*/ 9072286 w 9155715"/>
              <a:gd name="connsiteY0" fmla="*/ 0 h 885050"/>
              <a:gd name="connsiteX1" fmla="*/ 0 w 9155715"/>
              <a:gd name="connsiteY1" fmla="*/ 810598 h 885050"/>
              <a:gd name="connsiteX2" fmla="*/ 2384 w 9155715"/>
              <a:gd name="connsiteY2" fmla="*/ 885050 h 885050"/>
              <a:gd name="connsiteX3" fmla="*/ 9155715 w 9155715"/>
              <a:gd name="connsiteY3" fmla="*/ 29208 h 885050"/>
              <a:gd name="connsiteX4" fmla="*/ 9072286 w 9155715"/>
              <a:gd name="connsiteY4" fmla="*/ 0 h 885050"/>
              <a:gd name="connsiteX0" fmla="*/ 9155715 w 9155715"/>
              <a:gd name="connsiteY0" fmla="*/ 0 h 930294"/>
              <a:gd name="connsiteX1" fmla="*/ 0 w 9155715"/>
              <a:gd name="connsiteY1" fmla="*/ 855842 h 930294"/>
              <a:gd name="connsiteX2" fmla="*/ 2384 w 9155715"/>
              <a:gd name="connsiteY2" fmla="*/ 930294 h 930294"/>
              <a:gd name="connsiteX3" fmla="*/ 9155715 w 9155715"/>
              <a:gd name="connsiteY3" fmla="*/ 74452 h 930294"/>
              <a:gd name="connsiteX4" fmla="*/ 9155715 w 9155715"/>
              <a:gd name="connsiteY4" fmla="*/ 0 h 9302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55715" h="930294">
                <a:moveTo>
                  <a:pt x="9155715" y="0"/>
                </a:moveTo>
                <a:lnTo>
                  <a:pt x="0" y="855842"/>
                </a:lnTo>
                <a:cubicBezTo>
                  <a:pt x="795" y="884628"/>
                  <a:pt x="1589" y="901508"/>
                  <a:pt x="2384" y="930294"/>
                </a:cubicBezTo>
                <a:lnTo>
                  <a:pt x="9155715" y="74452"/>
                </a:lnTo>
                <a:lnTo>
                  <a:pt x="9155715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4572000" y="609600"/>
            <a:ext cx="3886200" cy="4191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/>
          </p:nvPr>
        </p:nvSpPr>
        <p:spPr>
          <a:xfrm>
            <a:off x="676274" y="1527048"/>
            <a:ext cx="3383280" cy="329184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1807389" y="6148043"/>
            <a:ext cx="7338991" cy="711996"/>
          </a:xfrm>
          <a:custGeom>
            <a:avLst/>
            <a:gdLst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666750 h 2114550"/>
              <a:gd name="connsiteX1" fmla="*/ 9144000 w 9144000"/>
              <a:gd name="connsiteY1" fmla="*/ 0 h 2114550"/>
              <a:gd name="connsiteX2" fmla="*/ 9144000 w 9144000"/>
              <a:gd name="connsiteY2" fmla="*/ 914400 h 2114550"/>
              <a:gd name="connsiteX3" fmla="*/ 6334125 w 9144000"/>
              <a:gd name="connsiteY3" fmla="*/ 2114550 h 2114550"/>
              <a:gd name="connsiteX4" fmla="*/ 0 w 9144000"/>
              <a:gd name="connsiteY4" fmla="*/ 1047750 h 2114550"/>
              <a:gd name="connsiteX5" fmla="*/ 9525 w 9144000"/>
              <a:gd name="connsiteY5" fmla="*/ 666750 h 2114550"/>
              <a:gd name="connsiteX0" fmla="*/ 9525 w 9144000"/>
              <a:gd name="connsiteY0" fmla="*/ 9525 h 1457325"/>
              <a:gd name="connsiteX1" fmla="*/ 9144000 w 9144000"/>
              <a:gd name="connsiteY1" fmla="*/ 0 h 1457325"/>
              <a:gd name="connsiteX2" fmla="*/ 9144000 w 9144000"/>
              <a:gd name="connsiteY2" fmla="*/ 257175 h 1457325"/>
              <a:gd name="connsiteX3" fmla="*/ 6334125 w 9144000"/>
              <a:gd name="connsiteY3" fmla="*/ 1457325 h 1457325"/>
              <a:gd name="connsiteX4" fmla="*/ 0 w 9144000"/>
              <a:gd name="connsiteY4" fmla="*/ 390525 h 1457325"/>
              <a:gd name="connsiteX5" fmla="*/ 9525 w 9144000"/>
              <a:gd name="connsiteY5" fmla="*/ 9525 h 1457325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6334125 w 9144000"/>
              <a:gd name="connsiteY4" fmla="*/ 1457325 h 1581150"/>
              <a:gd name="connsiteX5" fmla="*/ 0 w 9144000"/>
              <a:gd name="connsiteY5" fmla="*/ 390525 h 1581150"/>
              <a:gd name="connsiteX6" fmla="*/ 9525 w 9144000"/>
              <a:gd name="connsiteY6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390525 h 1581150"/>
              <a:gd name="connsiteX5" fmla="*/ 9525 w 9144000"/>
              <a:gd name="connsiteY5" fmla="*/ 9525 h 1581150"/>
              <a:gd name="connsiteX0" fmla="*/ 9525 w 9144000"/>
              <a:gd name="connsiteY0" fmla="*/ 952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9525 w 9144000"/>
              <a:gd name="connsiteY5" fmla="*/ 9525 h 1581150"/>
              <a:gd name="connsiteX0" fmla="*/ 342207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342207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257175 h 1581150"/>
              <a:gd name="connsiteX3" fmla="*/ 9144000 w 9144000"/>
              <a:gd name="connsiteY3" fmla="*/ 1581150 h 1581150"/>
              <a:gd name="connsiteX4" fmla="*/ 9134495 w 9144000"/>
              <a:gd name="connsiteY4" fmla="*/ 1572115 h 1581150"/>
              <a:gd name="connsiteX5" fmla="*/ 0 w 9144000"/>
              <a:gd name="connsiteY5" fmla="*/ 1571625 h 1581150"/>
              <a:gd name="connsiteX6" fmla="*/ 20 w 9144000"/>
              <a:gd name="connsiteY6" fmla="*/ 1323975 h 1581150"/>
              <a:gd name="connsiteX0" fmla="*/ 20 w 9144000"/>
              <a:gd name="connsiteY0" fmla="*/ 1323975 h 1581150"/>
              <a:gd name="connsiteX1" fmla="*/ 9144000 w 9144000"/>
              <a:gd name="connsiteY1" fmla="*/ 0 h 1581150"/>
              <a:gd name="connsiteX2" fmla="*/ 9144000 w 9144000"/>
              <a:gd name="connsiteY2" fmla="*/ 1581150 h 1581150"/>
              <a:gd name="connsiteX3" fmla="*/ 9134495 w 9144000"/>
              <a:gd name="connsiteY3" fmla="*/ 1572115 h 1581150"/>
              <a:gd name="connsiteX4" fmla="*/ 0 w 9144000"/>
              <a:gd name="connsiteY4" fmla="*/ 1571625 h 1581150"/>
              <a:gd name="connsiteX5" fmla="*/ 20 w 9144000"/>
              <a:gd name="connsiteY5" fmla="*/ 1323975 h 1581150"/>
              <a:gd name="connsiteX0" fmla="*/ 20 w 9144000"/>
              <a:gd name="connsiteY0" fmla="*/ 456601 h 713776"/>
              <a:gd name="connsiteX1" fmla="*/ 8611709 w 9144000"/>
              <a:gd name="connsiteY1" fmla="*/ 0 h 713776"/>
              <a:gd name="connsiteX2" fmla="*/ 9144000 w 9144000"/>
              <a:gd name="connsiteY2" fmla="*/ 713776 h 713776"/>
              <a:gd name="connsiteX3" fmla="*/ 9134495 w 9144000"/>
              <a:gd name="connsiteY3" fmla="*/ 704741 h 713776"/>
              <a:gd name="connsiteX4" fmla="*/ 0 w 9144000"/>
              <a:gd name="connsiteY4" fmla="*/ 704251 h 713776"/>
              <a:gd name="connsiteX5" fmla="*/ 20 w 9144000"/>
              <a:gd name="connsiteY5" fmla="*/ 456601 h 713776"/>
              <a:gd name="connsiteX0" fmla="*/ 20 w 9144000"/>
              <a:gd name="connsiteY0" fmla="*/ 818007 h 1075182"/>
              <a:gd name="connsiteX1" fmla="*/ 9124990 w 9144000"/>
              <a:gd name="connsiteY1" fmla="*/ 0 h 1075182"/>
              <a:gd name="connsiteX2" fmla="*/ 9144000 w 9144000"/>
              <a:gd name="connsiteY2" fmla="*/ 1075182 h 1075182"/>
              <a:gd name="connsiteX3" fmla="*/ 9134495 w 9144000"/>
              <a:gd name="connsiteY3" fmla="*/ 1066147 h 1075182"/>
              <a:gd name="connsiteX4" fmla="*/ 0 w 9144000"/>
              <a:gd name="connsiteY4" fmla="*/ 1065657 h 1075182"/>
              <a:gd name="connsiteX5" fmla="*/ 20 w 9144000"/>
              <a:gd name="connsiteY5" fmla="*/ 818007 h 1075182"/>
              <a:gd name="connsiteX0" fmla="*/ 20 w 9144000"/>
              <a:gd name="connsiteY0" fmla="*/ 176512 h 433687"/>
              <a:gd name="connsiteX1" fmla="*/ 8782802 w 9144000"/>
              <a:gd name="connsiteY1" fmla="*/ 0 h 433687"/>
              <a:gd name="connsiteX2" fmla="*/ 9144000 w 9144000"/>
              <a:gd name="connsiteY2" fmla="*/ 433687 h 433687"/>
              <a:gd name="connsiteX3" fmla="*/ 9134495 w 9144000"/>
              <a:gd name="connsiteY3" fmla="*/ 424652 h 433687"/>
              <a:gd name="connsiteX4" fmla="*/ 0 w 9144000"/>
              <a:gd name="connsiteY4" fmla="*/ 424162 h 433687"/>
              <a:gd name="connsiteX5" fmla="*/ 20 w 9144000"/>
              <a:gd name="connsiteY5" fmla="*/ 176512 h 433687"/>
              <a:gd name="connsiteX0" fmla="*/ 20 w 9144000"/>
              <a:gd name="connsiteY0" fmla="*/ 411426 h 668601"/>
              <a:gd name="connsiteX1" fmla="*/ 9124989 w 9144000"/>
              <a:gd name="connsiteY1" fmla="*/ 0 h 668601"/>
              <a:gd name="connsiteX2" fmla="*/ 9144000 w 9144000"/>
              <a:gd name="connsiteY2" fmla="*/ 668601 h 668601"/>
              <a:gd name="connsiteX3" fmla="*/ 9134495 w 9144000"/>
              <a:gd name="connsiteY3" fmla="*/ 659566 h 668601"/>
              <a:gd name="connsiteX4" fmla="*/ 0 w 9144000"/>
              <a:gd name="connsiteY4" fmla="*/ 659076 h 668601"/>
              <a:gd name="connsiteX5" fmla="*/ 20 w 9144000"/>
              <a:gd name="connsiteY5" fmla="*/ 411426 h 668601"/>
              <a:gd name="connsiteX0" fmla="*/ 20 w 9144000"/>
              <a:gd name="connsiteY0" fmla="*/ 998711 h 1081261"/>
              <a:gd name="connsiteX1" fmla="*/ 9124989 w 9144000"/>
              <a:gd name="connsiteY1" fmla="*/ 0 h 1081261"/>
              <a:gd name="connsiteX2" fmla="*/ 9144000 w 9144000"/>
              <a:gd name="connsiteY2" fmla="*/ 668601 h 1081261"/>
              <a:gd name="connsiteX3" fmla="*/ 9134495 w 9144000"/>
              <a:gd name="connsiteY3" fmla="*/ 659566 h 1081261"/>
              <a:gd name="connsiteX4" fmla="*/ 0 w 9144000"/>
              <a:gd name="connsiteY4" fmla="*/ 659076 h 1081261"/>
              <a:gd name="connsiteX5" fmla="*/ 20 w 9144000"/>
              <a:gd name="connsiteY5" fmla="*/ 998711 h 1081261"/>
              <a:gd name="connsiteX0" fmla="*/ 2243247 w 9144000"/>
              <a:gd name="connsiteY0" fmla="*/ 619235 h 701785"/>
              <a:gd name="connsiteX1" fmla="*/ 9124989 w 9144000"/>
              <a:gd name="connsiteY1" fmla="*/ 0 h 701785"/>
              <a:gd name="connsiteX2" fmla="*/ 9144000 w 9144000"/>
              <a:gd name="connsiteY2" fmla="*/ 668601 h 701785"/>
              <a:gd name="connsiteX3" fmla="*/ 9134495 w 9144000"/>
              <a:gd name="connsiteY3" fmla="*/ 659566 h 701785"/>
              <a:gd name="connsiteX4" fmla="*/ 0 w 9144000"/>
              <a:gd name="connsiteY4" fmla="*/ 659076 h 701785"/>
              <a:gd name="connsiteX5" fmla="*/ 2243247 w 9144000"/>
              <a:gd name="connsiteY5" fmla="*/ 619235 h 701785"/>
              <a:gd name="connsiteX0" fmla="*/ 7 w 6900760"/>
              <a:gd name="connsiteY0" fmla="*/ 619235 h 1354783"/>
              <a:gd name="connsiteX1" fmla="*/ 6881749 w 6900760"/>
              <a:gd name="connsiteY1" fmla="*/ 0 h 1354783"/>
              <a:gd name="connsiteX2" fmla="*/ 6900760 w 6900760"/>
              <a:gd name="connsiteY2" fmla="*/ 668601 h 1354783"/>
              <a:gd name="connsiteX3" fmla="*/ 6891255 w 6900760"/>
              <a:gd name="connsiteY3" fmla="*/ 659566 h 1354783"/>
              <a:gd name="connsiteX4" fmla="*/ 684361 w 6900760"/>
              <a:gd name="connsiteY4" fmla="*/ 1354783 h 1354783"/>
              <a:gd name="connsiteX5" fmla="*/ 7 w 6900760"/>
              <a:gd name="connsiteY5" fmla="*/ 619235 h 1354783"/>
              <a:gd name="connsiteX0" fmla="*/ 0 w 6900753"/>
              <a:gd name="connsiteY0" fmla="*/ 619235 h 668601"/>
              <a:gd name="connsiteX1" fmla="*/ 6881742 w 6900753"/>
              <a:gd name="connsiteY1" fmla="*/ 0 h 668601"/>
              <a:gd name="connsiteX2" fmla="*/ 6900753 w 6900753"/>
              <a:gd name="connsiteY2" fmla="*/ 668601 h 668601"/>
              <a:gd name="connsiteX3" fmla="*/ 6891248 w 6900753"/>
              <a:gd name="connsiteY3" fmla="*/ 659566 h 668601"/>
              <a:gd name="connsiteX4" fmla="*/ 0 w 6900753"/>
              <a:gd name="connsiteY4" fmla="*/ 619235 h 668601"/>
              <a:gd name="connsiteX0" fmla="*/ 0 w 6263905"/>
              <a:gd name="connsiteY0" fmla="*/ 1197485 h 1197485"/>
              <a:gd name="connsiteX1" fmla="*/ 6244894 w 6263905"/>
              <a:gd name="connsiteY1" fmla="*/ 0 h 1197485"/>
              <a:gd name="connsiteX2" fmla="*/ 6263905 w 6263905"/>
              <a:gd name="connsiteY2" fmla="*/ 668601 h 1197485"/>
              <a:gd name="connsiteX3" fmla="*/ 6254400 w 6263905"/>
              <a:gd name="connsiteY3" fmla="*/ 659566 h 1197485"/>
              <a:gd name="connsiteX4" fmla="*/ 0 w 6263905"/>
              <a:gd name="connsiteY4" fmla="*/ 1197485 h 1197485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7309477 w 7318982"/>
              <a:gd name="connsiteY3" fmla="*/ 659566 h 673446"/>
              <a:gd name="connsiteX4" fmla="*/ 0 w 7318982"/>
              <a:gd name="connsiteY4" fmla="*/ 673446 h 673446"/>
              <a:gd name="connsiteX0" fmla="*/ 0 w 7318982"/>
              <a:gd name="connsiteY0" fmla="*/ 673446 h 673446"/>
              <a:gd name="connsiteX1" fmla="*/ 7299971 w 7318982"/>
              <a:gd name="connsiteY1" fmla="*/ 0 h 673446"/>
              <a:gd name="connsiteX2" fmla="*/ 7318982 w 7318982"/>
              <a:gd name="connsiteY2" fmla="*/ 668601 h 673446"/>
              <a:gd name="connsiteX3" fmla="*/ 0 w 7318982"/>
              <a:gd name="connsiteY3" fmla="*/ 673446 h 673446"/>
              <a:gd name="connsiteX0" fmla="*/ 0 w 7318982"/>
              <a:gd name="connsiteY0" fmla="*/ 526624 h 526624"/>
              <a:gd name="connsiteX1" fmla="*/ 7166898 w 7318982"/>
              <a:gd name="connsiteY1" fmla="*/ 0 h 526624"/>
              <a:gd name="connsiteX2" fmla="*/ 7318982 w 7318982"/>
              <a:gd name="connsiteY2" fmla="*/ 521779 h 526624"/>
              <a:gd name="connsiteX3" fmla="*/ 0 w 7318982"/>
              <a:gd name="connsiteY3" fmla="*/ 526624 h 526624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318982 w 7323733"/>
              <a:gd name="connsiteY2" fmla="*/ 668600 h 673445"/>
              <a:gd name="connsiteX3" fmla="*/ 0 w 7323733"/>
              <a:gd name="connsiteY3" fmla="*/ 673445 h 673445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145512 w 7323733"/>
              <a:gd name="connsiteY2" fmla="*/ 352371 h 673445"/>
              <a:gd name="connsiteX3" fmla="*/ 0 w 7323733"/>
              <a:gd name="connsiteY3" fmla="*/ 673445 h 673445"/>
              <a:gd name="connsiteX0" fmla="*/ 0 w 7323733"/>
              <a:gd name="connsiteY0" fmla="*/ 673445 h 675378"/>
              <a:gd name="connsiteX1" fmla="*/ 7323733 w 7323733"/>
              <a:gd name="connsiteY1" fmla="*/ 0 h 675378"/>
              <a:gd name="connsiteX2" fmla="*/ 7318982 w 7323733"/>
              <a:gd name="connsiteY2" fmla="*/ 675378 h 675378"/>
              <a:gd name="connsiteX3" fmla="*/ 0 w 7323733"/>
              <a:gd name="connsiteY3" fmla="*/ 673445 h 675378"/>
              <a:gd name="connsiteX0" fmla="*/ 0 w 7323733"/>
              <a:gd name="connsiteY0" fmla="*/ 673445 h 673445"/>
              <a:gd name="connsiteX1" fmla="*/ 7323733 w 7323733"/>
              <a:gd name="connsiteY1" fmla="*/ 0 h 673445"/>
              <a:gd name="connsiteX2" fmla="*/ 7202544 w 7323733"/>
              <a:gd name="connsiteY2" fmla="*/ 490158 h 673445"/>
              <a:gd name="connsiteX3" fmla="*/ 0 w 7323733"/>
              <a:gd name="connsiteY3" fmla="*/ 673445 h 673445"/>
              <a:gd name="connsiteX0" fmla="*/ 0 w 7323733"/>
              <a:gd name="connsiteY0" fmla="*/ 673445 h 675379"/>
              <a:gd name="connsiteX1" fmla="*/ 7323733 w 7323733"/>
              <a:gd name="connsiteY1" fmla="*/ 0 h 675379"/>
              <a:gd name="connsiteX2" fmla="*/ 7321359 w 7323733"/>
              <a:gd name="connsiteY2" fmla="*/ 675379 h 675379"/>
              <a:gd name="connsiteX3" fmla="*/ 0 w 7323733"/>
              <a:gd name="connsiteY3" fmla="*/ 673445 h 67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3733" h="675379">
                <a:moveTo>
                  <a:pt x="0" y="673445"/>
                </a:moveTo>
                <a:lnTo>
                  <a:pt x="7323733" y="0"/>
                </a:lnTo>
                <a:cubicBezTo>
                  <a:pt x="7322149" y="222867"/>
                  <a:pt x="7322943" y="452512"/>
                  <a:pt x="7321359" y="675379"/>
                </a:cubicBezTo>
                <a:lnTo>
                  <a:pt x="0" y="673445"/>
                </a:lnTo>
                <a:close/>
              </a:path>
            </a:pathLst>
          </a:custGeom>
          <a:gradFill>
            <a:gsLst>
              <a:gs pos="28000">
                <a:schemeClr val="accent1"/>
              </a:gs>
              <a:gs pos="40000">
                <a:schemeClr val="accent1">
                  <a:lumMod val="40000"/>
                  <a:lumOff val="60000"/>
                </a:schemeClr>
              </a:gs>
              <a:gs pos="48000">
                <a:schemeClr val="accent1"/>
              </a:gs>
            </a:gsLst>
            <a:lin ang="159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Freeform 8"/>
          <p:cNvSpPr/>
          <p:nvPr/>
        </p:nvSpPr>
        <p:spPr>
          <a:xfrm>
            <a:off x="0" y="5457825"/>
            <a:ext cx="7239000" cy="1400175"/>
          </a:xfrm>
          <a:custGeom>
            <a:avLst/>
            <a:gdLst>
              <a:gd name="connsiteX0" fmla="*/ 0 w 9134475"/>
              <a:gd name="connsiteY0" fmla="*/ 142875 h 1323975"/>
              <a:gd name="connsiteX1" fmla="*/ 6305550 w 9134475"/>
              <a:gd name="connsiteY1" fmla="*/ 1209675 h 1323975"/>
              <a:gd name="connsiteX2" fmla="*/ 9134475 w 9134475"/>
              <a:gd name="connsiteY2" fmla="*/ 0 h 1323975"/>
              <a:gd name="connsiteX3" fmla="*/ 9134475 w 9134475"/>
              <a:gd name="connsiteY3" fmla="*/ 1323975 h 1323975"/>
              <a:gd name="connsiteX4" fmla="*/ 0 w 9134475"/>
              <a:gd name="connsiteY4" fmla="*/ 1323975 h 1323975"/>
              <a:gd name="connsiteX5" fmla="*/ 0 w 9134475"/>
              <a:gd name="connsiteY5" fmla="*/ 142875 h 1323975"/>
              <a:gd name="connsiteX0" fmla="*/ 0 w 9134475"/>
              <a:gd name="connsiteY0" fmla="*/ 0 h 1181100"/>
              <a:gd name="connsiteX1" fmla="*/ 6305550 w 9134475"/>
              <a:gd name="connsiteY1" fmla="*/ 1066800 h 1181100"/>
              <a:gd name="connsiteX2" fmla="*/ 9134475 w 9134475"/>
              <a:gd name="connsiteY2" fmla="*/ 1181100 h 1181100"/>
              <a:gd name="connsiteX3" fmla="*/ 0 w 9134475"/>
              <a:gd name="connsiteY3" fmla="*/ 1181100 h 1181100"/>
              <a:gd name="connsiteX4" fmla="*/ 0 w 9134475"/>
              <a:gd name="connsiteY4" fmla="*/ 0 h 1181100"/>
              <a:gd name="connsiteX0" fmla="*/ 0 w 6494783"/>
              <a:gd name="connsiteY0" fmla="*/ 0 h 1181100"/>
              <a:gd name="connsiteX1" fmla="*/ 6305550 w 6494783"/>
              <a:gd name="connsiteY1" fmla="*/ 1066800 h 1181100"/>
              <a:gd name="connsiteX2" fmla="*/ 6494783 w 6494783"/>
              <a:gd name="connsiteY2" fmla="*/ 1181100 h 1181100"/>
              <a:gd name="connsiteX3" fmla="*/ 0 w 6494783"/>
              <a:gd name="connsiteY3" fmla="*/ 1181100 h 1181100"/>
              <a:gd name="connsiteX4" fmla="*/ 0 w 6494783"/>
              <a:gd name="connsiteY4" fmla="*/ 0 h 1181100"/>
              <a:gd name="connsiteX0" fmla="*/ 0 w 6494783"/>
              <a:gd name="connsiteY0" fmla="*/ 0 h 1181100"/>
              <a:gd name="connsiteX1" fmla="*/ 6494783 w 6494783"/>
              <a:gd name="connsiteY1" fmla="*/ 1181100 h 1181100"/>
              <a:gd name="connsiteX2" fmla="*/ 0 w 6494783"/>
              <a:gd name="connsiteY2" fmla="*/ 1181100 h 1181100"/>
              <a:gd name="connsiteX3" fmla="*/ 0 w 6494783"/>
              <a:gd name="connsiteY3" fmla="*/ 0 h 1181100"/>
              <a:gd name="connsiteX0" fmla="*/ 0 w 7415827"/>
              <a:gd name="connsiteY0" fmla="*/ 0 h 1181100"/>
              <a:gd name="connsiteX1" fmla="*/ 7415827 w 7415827"/>
              <a:gd name="connsiteY1" fmla="*/ 866775 h 1181100"/>
              <a:gd name="connsiteX2" fmla="*/ 0 w 7415827"/>
              <a:gd name="connsiteY2" fmla="*/ 1181100 h 1181100"/>
              <a:gd name="connsiteX3" fmla="*/ 0 w 7415827"/>
              <a:gd name="connsiteY3" fmla="*/ 0 h 1181100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0 w 7415827"/>
              <a:gd name="connsiteY2" fmla="*/ 1571625 h 1571625"/>
              <a:gd name="connsiteX3" fmla="*/ 0 w 7415827"/>
              <a:gd name="connsiteY3" fmla="*/ 0 h 1571625"/>
              <a:gd name="connsiteX0" fmla="*/ 0 w 7415827"/>
              <a:gd name="connsiteY0" fmla="*/ 0 h 1571625"/>
              <a:gd name="connsiteX1" fmla="*/ 7415827 w 7415827"/>
              <a:gd name="connsiteY1" fmla="*/ 866775 h 1571625"/>
              <a:gd name="connsiteX2" fmla="*/ 1823096 w 7415827"/>
              <a:gd name="connsiteY2" fmla="*/ 1571625 h 1571625"/>
              <a:gd name="connsiteX3" fmla="*/ 0 w 7415827"/>
              <a:gd name="connsiteY3" fmla="*/ 1571625 h 1571625"/>
              <a:gd name="connsiteX4" fmla="*/ 0 w 7415827"/>
              <a:gd name="connsiteY4" fmla="*/ 0 h 1571625"/>
              <a:gd name="connsiteX0" fmla="*/ 0 w 7216426"/>
              <a:gd name="connsiteY0" fmla="*/ 0 h 1571625"/>
              <a:gd name="connsiteX1" fmla="*/ 7216426 w 7216426"/>
              <a:gd name="connsiteY1" fmla="*/ 1038225 h 1571625"/>
              <a:gd name="connsiteX2" fmla="*/ 1823096 w 7216426"/>
              <a:gd name="connsiteY2" fmla="*/ 1571625 h 1571625"/>
              <a:gd name="connsiteX3" fmla="*/ 0 w 7216426"/>
              <a:gd name="connsiteY3" fmla="*/ 1571625 h 1571625"/>
              <a:gd name="connsiteX4" fmla="*/ 0 w 7216426"/>
              <a:gd name="connsiteY4" fmla="*/ 0 h 1571625"/>
              <a:gd name="connsiteX0" fmla="*/ 0 w 7216426"/>
              <a:gd name="connsiteY0" fmla="*/ 0 h 914400"/>
              <a:gd name="connsiteX1" fmla="*/ 7216426 w 7216426"/>
              <a:gd name="connsiteY1" fmla="*/ 381000 h 914400"/>
              <a:gd name="connsiteX2" fmla="*/ 1823096 w 7216426"/>
              <a:gd name="connsiteY2" fmla="*/ 914400 h 914400"/>
              <a:gd name="connsiteX3" fmla="*/ 0 w 7216426"/>
              <a:gd name="connsiteY3" fmla="*/ 914400 h 914400"/>
              <a:gd name="connsiteX4" fmla="*/ 0 w 7216426"/>
              <a:gd name="connsiteY4" fmla="*/ 0 h 914400"/>
              <a:gd name="connsiteX0" fmla="*/ 0 w 7216426"/>
              <a:gd name="connsiteY0" fmla="*/ 0 h 1400175"/>
              <a:gd name="connsiteX1" fmla="*/ 7216426 w 7216426"/>
              <a:gd name="connsiteY1" fmla="*/ 866775 h 1400175"/>
              <a:gd name="connsiteX2" fmla="*/ 1823096 w 7216426"/>
              <a:gd name="connsiteY2" fmla="*/ 1400175 h 1400175"/>
              <a:gd name="connsiteX3" fmla="*/ 0 w 7216426"/>
              <a:gd name="connsiteY3" fmla="*/ 1400175 h 1400175"/>
              <a:gd name="connsiteX4" fmla="*/ 0 w 7216426"/>
              <a:gd name="connsiteY4" fmla="*/ 0 h 1400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16426" h="1400175">
                <a:moveTo>
                  <a:pt x="0" y="0"/>
                </a:moveTo>
                <a:lnTo>
                  <a:pt x="7216426" y="866775"/>
                </a:lnTo>
                <a:lnTo>
                  <a:pt x="1823096" y="1400175"/>
                </a:lnTo>
                <a:lnTo>
                  <a:pt x="0" y="140017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52000">
                <a:schemeClr val="accent3">
                  <a:lumMod val="40000"/>
                  <a:lumOff val="60000"/>
                </a:schemeClr>
              </a:gs>
              <a:gs pos="66000">
                <a:schemeClr val="accent3"/>
              </a:gs>
            </a:gsLst>
            <a:lin ang="1662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0" y="609600"/>
            <a:ext cx="3886200" cy="4190999"/>
          </a:xfrm>
          <a:ln w="79375">
            <a:solidFill>
              <a:schemeClr val="tx1"/>
            </a:solidFill>
            <a:miter lim="800000"/>
          </a:ln>
          <a:effectLst>
            <a:outerShdw blurRad="50800" dist="38100" dir="5400000" algn="ctr" rotWithShape="0">
              <a:srgbClr val="000000">
                <a:alpha val="42000"/>
              </a:srgbClr>
            </a:outerShdw>
          </a:effectLst>
        </p:spPr>
        <p:txBody>
          <a:bodyPr>
            <a:normAutofit/>
          </a:bodyPr>
          <a:lstStyle>
            <a:lvl1pPr marL="0" indent="0" algn="ctr">
              <a:buNone/>
              <a:defRPr sz="25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-196" y="5412337"/>
            <a:ext cx="7605568" cy="927910"/>
          </a:xfrm>
          <a:custGeom>
            <a:avLst/>
            <a:gdLst>
              <a:gd name="connsiteX0" fmla="*/ 0 w 7436498"/>
              <a:gd name="connsiteY0" fmla="*/ 0 h 951723"/>
              <a:gd name="connsiteX1" fmla="*/ 0 w 7436498"/>
              <a:gd name="connsiteY1" fmla="*/ 139959 h 951723"/>
              <a:gd name="connsiteX2" fmla="*/ 7053942 w 7436498"/>
              <a:gd name="connsiteY2" fmla="*/ 951723 h 951723"/>
              <a:gd name="connsiteX3" fmla="*/ 7436498 w 7436498"/>
              <a:gd name="connsiteY3" fmla="*/ 914400 h 951723"/>
              <a:gd name="connsiteX4" fmla="*/ 0 w 7436498"/>
              <a:gd name="connsiteY4" fmla="*/ 0 h 951723"/>
              <a:gd name="connsiteX0" fmla="*/ 190500 w 7436498"/>
              <a:gd name="connsiteY0" fmla="*/ 0 h 1004110"/>
              <a:gd name="connsiteX1" fmla="*/ 0 w 7436498"/>
              <a:gd name="connsiteY1" fmla="*/ 192346 h 1004110"/>
              <a:gd name="connsiteX2" fmla="*/ 7053942 w 7436498"/>
              <a:gd name="connsiteY2" fmla="*/ 1004110 h 1004110"/>
              <a:gd name="connsiteX3" fmla="*/ 7436498 w 7436498"/>
              <a:gd name="connsiteY3" fmla="*/ 966787 h 1004110"/>
              <a:gd name="connsiteX4" fmla="*/ 190500 w 7436498"/>
              <a:gd name="connsiteY4" fmla="*/ 0 h 1004110"/>
              <a:gd name="connsiteX0" fmla="*/ 0 w 7448404"/>
              <a:gd name="connsiteY0" fmla="*/ 0 h 923148"/>
              <a:gd name="connsiteX1" fmla="*/ 11906 w 7448404"/>
              <a:gd name="connsiteY1" fmla="*/ 111384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164306 w 7448404"/>
              <a:gd name="connsiteY1" fmla="*/ 685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0 w 7448404"/>
              <a:gd name="connsiteY0" fmla="*/ 0 h 923148"/>
              <a:gd name="connsiteX1" fmla="*/ 302418 w 7448404"/>
              <a:gd name="connsiteY1" fmla="*/ 297122 h 923148"/>
              <a:gd name="connsiteX2" fmla="*/ 7065848 w 7448404"/>
              <a:gd name="connsiteY2" fmla="*/ 923148 h 923148"/>
              <a:gd name="connsiteX3" fmla="*/ 7448404 w 7448404"/>
              <a:gd name="connsiteY3" fmla="*/ 885825 h 923148"/>
              <a:gd name="connsiteX4" fmla="*/ 0 w 7448404"/>
              <a:gd name="connsiteY4" fmla="*/ 0 h 923148"/>
              <a:gd name="connsiteX0" fmla="*/ 1 w 7448405"/>
              <a:gd name="connsiteY0" fmla="*/ 0 h 923148"/>
              <a:gd name="connsiteX1" fmla="*/ 0 w 7448405"/>
              <a:gd name="connsiteY1" fmla="*/ 75665 h 923148"/>
              <a:gd name="connsiteX2" fmla="*/ 7065849 w 7448405"/>
              <a:gd name="connsiteY2" fmla="*/ 923148 h 923148"/>
              <a:gd name="connsiteX3" fmla="*/ 7448405 w 7448405"/>
              <a:gd name="connsiteY3" fmla="*/ 885825 h 923148"/>
              <a:gd name="connsiteX4" fmla="*/ 1 w 7448405"/>
              <a:gd name="connsiteY4" fmla="*/ 0 h 923148"/>
              <a:gd name="connsiteX0" fmla="*/ 1 w 7400780"/>
              <a:gd name="connsiteY0" fmla="*/ 0 h 928688"/>
              <a:gd name="connsiteX1" fmla="*/ 0 w 7400780"/>
              <a:gd name="connsiteY1" fmla="*/ 75665 h 928688"/>
              <a:gd name="connsiteX2" fmla="*/ 7065849 w 7400780"/>
              <a:gd name="connsiteY2" fmla="*/ 923148 h 928688"/>
              <a:gd name="connsiteX3" fmla="*/ 7400780 w 7400780"/>
              <a:gd name="connsiteY3" fmla="*/ 928688 h 928688"/>
              <a:gd name="connsiteX4" fmla="*/ 1 w 7400780"/>
              <a:gd name="connsiteY4" fmla="*/ 0 h 928688"/>
              <a:gd name="connsiteX0" fmla="*/ 1 w 7605568"/>
              <a:gd name="connsiteY0" fmla="*/ 0 h 923148"/>
              <a:gd name="connsiteX1" fmla="*/ 0 w 7605568"/>
              <a:gd name="connsiteY1" fmla="*/ 75665 h 923148"/>
              <a:gd name="connsiteX2" fmla="*/ 7065849 w 7605568"/>
              <a:gd name="connsiteY2" fmla="*/ 923148 h 923148"/>
              <a:gd name="connsiteX3" fmla="*/ 7605568 w 7605568"/>
              <a:gd name="connsiteY3" fmla="*/ 897732 h 923148"/>
              <a:gd name="connsiteX4" fmla="*/ 1 w 7605568"/>
              <a:gd name="connsiteY4" fmla="*/ 0 h 923148"/>
              <a:gd name="connsiteX0" fmla="*/ 1 w 7605568"/>
              <a:gd name="connsiteY0" fmla="*/ 0 h 897732"/>
              <a:gd name="connsiteX1" fmla="*/ 0 w 7605568"/>
              <a:gd name="connsiteY1" fmla="*/ 75665 h 897732"/>
              <a:gd name="connsiteX2" fmla="*/ 7065849 w 7605568"/>
              <a:gd name="connsiteY2" fmla="*/ 863617 h 897732"/>
              <a:gd name="connsiteX3" fmla="*/ 7605568 w 7605568"/>
              <a:gd name="connsiteY3" fmla="*/ 897732 h 897732"/>
              <a:gd name="connsiteX4" fmla="*/ 1 w 7605568"/>
              <a:gd name="connsiteY4" fmla="*/ 0 h 897732"/>
              <a:gd name="connsiteX0" fmla="*/ 1 w 7605568"/>
              <a:gd name="connsiteY0" fmla="*/ 0 h 927910"/>
              <a:gd name="connsiteX1" fmla="*/ 0 w 7605568"/>
              <a:gd name="connsiteY1" fmla="*/ 75665 h 927910"/>
              <a:gd name="connsiteX2" fmla="*/ 7225392 w 7605568"/>
              <a:gd name="connsiteY2" fmla="*/ 927910 h 927910"/>
              <a:gd name="connsiteX3" fmla="*/ 7605568 w 7605568"/>
              <a:gd name="connsiteY3" fmla="*/ 897732 h 927910"/>
              <a:gd name="connsiteX4" fmla="*/ 1 w 7605568"/>
              <a:gd name="connsiteY4" fmla="*/ 0 h 927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05568" h="927910">
                <a:moveTo>
                  <a:pt x="1" y="0"/>
                </a:moveTo>
                <a:cubicBezTo>
                  <a:pt x="1" y="25222"/>
                  <a:pt x="0" y="50443"/>
                  <a:pt x="0" y="75665"/>
                </a:cubicBezTo>
                <a:lnTo>
                  <a:pt x="7225392" y="927910"/>
                </a:lnTo>
                <a:lnTo>
                  <a:pt x="7605568" y="897732"/>
                </a:ln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0"/>
          <p:cNvSpPr/>
          <p:nvPr/>
        </p:nvSpPr>
        <p:spPr>
          <a:xfrm>
            <a:off x="1680725" y="6116507"/>
            <a:ext cx="7465656" cy="741493"/>
          </a:xfrm>
          <a:custGeom>
            <a:avLst/>
            <a:gdLst>
              <a:gd name="connsiteX0" fmla="*/ 7408506 w 7408506"/>
              <a:gd name="connsiteY0" fmla="*/ 0 h 755780"/>
              <a:gd name="connsiteX1" fmla="*/ 0 w 7408506"/>
              <a:gd name="connsiteY1" fmla="*/ 755780 h 755780"/>
              <a:gd name="connsiteX2" fmla="*/ 662473 w 7408506"/>
              <a:gd name="connsiteY2" fmla="*/ 755780 h 755780"/>
              <a:gd name="connsiteX3" fmla="*/ 7408506 w 7408506"/>
              <a:gd name="connsiteY3" fmla="*/ 74645 h 755780"/>
              <a:gd name="connsiteX4" fmla="*/ 7408506 w 7408506"/>
              <a:gd name="connsiteY4" fmla="*/ 0 h 755780"/>
              <a:gd name="connsiteX0" fmla="*/ 6958449 w 6958449"/>
              <a:gd name="connsiteY0" fmla="*/ 0 h 755780"/>
              <a:gd name="connsiteX1" fmla="*/ 0 w 6958449"/>
              <a:gd name="connsiteY1" fmla="*/ 712918 h 755780"/>
              <a:gd name="connsiteX2" fmla="*/ 212416 w 6958449"/>
              <a:gd name="connsiteY2" fmla="*/ 755780 h 755780"/>
              <a:gd name="connsiteX3" fmla="*/ 6958449 w 6958449"/>
              <a:gd name="connsiteY3" fmla="*/ 74645 h 755780"/>
              <a:gd name="connsiteX4" fmla="*/ 6958449 w 6958449"/>
              <a:gd name="connsiteY4" fmla="*/ 0 h 755780"/>
              <a:gd name="connsiteX0" fmla="*/ 6958449 w 6958449"/>
              <a:gd name="connsiteY0" fmla="*/ 0 h 712918"/>
              <a:gd name="connsiteX1" fmla="*/ 0 w 6958449"/>
              <a:gd name="connsiteY1" fmla="*/ 712918 h 712918"/>
              <a:gd name="connsiteX2" fmla="*/ 302903 w 6958449"/>
              <a:gd name="connsiteY2" fmla="*/ 705774 h 712918"/>
              <a:gd name="connsiteX3" fmla="*/ 6958449 w 6958449"/>
              <a:gd name="connsiteY3" fmla="*/ 74645 h 712918"/>
              <a:gd name="connsiteX4" fmla="*/ 6958449 w 6958449"/>
              <a:gd name="connsiteY4" fmla="*/ 0 h 712918"/>
              <a:gd name="connsiteX0" fmla="*/ 6958449 w 6958449"/>
              <a:gd name="connsiteY0" fmla="*/ 0 h 741492"/>
              <a:gd name="connsiteX1" fmla="*/ 0 w 6958449"/>
              <a:gd name="connsiteY1" fmla="*/ 712918 h 741492"/>
              <a:gd name="connsiteX2" fmla="*/ 248134 w 6958449"/>
              <a:gd name="connsiteY2" fmla="*/ 741492 h 741492"/>
              <a:gd name="connsiteX3" fmla="*/ 6958449 w 6958449"/>
              <a:gd name="connsiteY3" fmla="*/ 74645 h 741492"/>
              <a:gd name="connsiteX4" fmla="*/ 6958449 w 6958449"/>
              <a:gd name="connsiteY4" fmla="*/ 0 h 741492"/>
              <a:gd name="connsiteX0" fmla="*/ 7465656 w 7465656"/>
              <a:gd name="connsiteY0" fmla="*/ 0 h 741493"/>
              <a:gd name="connsiteX1" fmla="*/ 0 w 7465656"/>
              <a:gd name="connsiteY1" fmla="*/ 741493 h 741493"/>
              <a:gd name="connsiteX2" fmla="*/ 755341 w 7465656"/>
              <a:gd name="connsiteY2" fmla="*/ 741492 h 741493"/>
              <a:gd name="connsiteX3" fmla="*/ 7465656 w 7465656"/>
              <a:gd name="connsiteY3" fmla="*/ 74645 h 741493"/>
              <a:gd name="connsiteX4" fmla="*/ 7465656 w 7465656"/>
              <a:gd name="connsiteY4" fmla="*/ 0 h 741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5656" h="741493">
                <a:moveTo>
                  <a:pt x="7465656" y="0"/>
                </a:moveTo>
                <a:lnTo>
                  <a:pt x="0" y="741493"/>
                </a:lnTo>
                <a:lnTo>
                  <a:pt x="755341" y="741492"/>
                </a:lnTo>
                <a:lnTo>
                  <a:pt x="7465656" y="74645"/>
                </a:lnTo>
                <a:lnTo>
                  <a:pt x="7465656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76656" y="609600"/>
            <a:ext cx="3383280" cy="914400"/>
          </a:xfrm>
        </p:spPr>
        <p:txBody>
          <a:bodyPr anchor="b">
            <a:noAutofit/>
          </a:bodyPr>
          <a:lstStyle>
            <a:lvl1pPr algn="l">
              <a:defRPr sz="22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4"/>
          </p:nvPr>
        </p:nvSpPr>
        <p:spPr>
          <a:xfrm>
            <a:off x="676656" y="1524000"/>
            <a:ext cx="3381375" cy="3295650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1600"/>
            </a:lvl1pPr>
            <a:lvl2pPr>
              <a:buFontTx/>
              <a:buNone/>
              <a:defRPr/>
            </a:lvl2pPr>
            <a:lvl3pPr>
              <a:buFontTx/>
              <a:buNone/>
              <a:defRPr/>
            </a:lvl3pPr>
            <a:lvl4pPr>
              <a:buFontTx/>
              <a:buNone/>
              <a:defRPr/>
            </a:lvl4pPr>
            <a:lvl5pPr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w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dpi="0" rotWithShape="1">
            <a:blip r:embed="rId13">
              <a:alphaModFix amt="15000"/>
            </a:blip>
            <a:srcRect/>
            <a:tile tx="0" ty="0" sx="76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74638"/>
            <a:ext cx="7772400" cy="1143000"/>
          </a:xfrm>
          <a:prstGeom prst="rect">
            <a:avLst/>
          </a:prstGeom>
        </p:spPr>
        <p:txBody>
          <a:bodyPr vert="horz" lIns="0" tIns="45720" rIns="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1600200"/>
            <a:ext cx="7772400" cy="4525963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00800" y="6416675"/>
            <a:ext cx="1981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lang="en-US" sz="900" kern="1200" cap="all" spc="110" baseline="0" smtClean="0">
                <a:solidFill>
                  <a:srgbClr val="4D4D4D"/>
                </a:solidFill>
                <a:latin typeface="+mn-lt"/>
                <a:ea typeface="+mn-ea"/>
                <a:cs typeface="+mn-cs"/>
              </a:defRPr>
            </a:lvl1pPr>
          </a:lstStyle>
          <a:p>
            <a:fld id="{96C93294-7D57-4DCC-B95E-534C8EB72BCD}" type="datetimeFigureOut">
              <a:rPr lang="en-US" smtClean="0"/>
              <a:t>4/25/2012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8600" y="6416675"/>
            <a:ext cx="28956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l">
              <a:defRPr sz="900" cap="all" spc="110" baseline="0">
                <a:solidFill>
                  <a:srgbClr val="4D4D4D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8200" y="6416675"/>
            <a:ext cx="457200" cy="365125"/>
          </a:xfrm>
          <a:prstGeom prst="rect">
            <a:avLst/>
          </a:prstGeom>
        </p:spPr>
        <p:txBody>
          <a:bodyPr vert="horz" lIns="0" tIns="45720" rIns="0" bIns="0" rtlCol="0" anchor="b" anchorCtr="0"/>
          <a:lstStyle>
            <a:lvl1pPr algn="r">
              <a:defRPr sz="1100" b="1" baseline="0">
                <a:solidFill>
                  <a:srgbClr val="4D4D4D"/>
                </a:solidFill>
              </a:defRPr>
            </a:lvl1pPr>
          </a:lstStyle>
          <a:p>
            <a:fld id="{45ACB377-A2F6-4380-BD4F-CAE031F7EBB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74320" algn="l" defTabSz="914400" rtl="0" eaLnBrk="1" latinLnBrk="0" hangingPunct="1">
        <a:lnSpc>
          <a:spcPct val="100000"/>
        </a:lnSpc>
        <a:spcBef>
          <a:spcPts val="700"/>
        </a:spcBef>
        <a:buClr>
          <a:schemeClr val="accent1"/>
        </a:buClr>
        <a:buSzPct val="85000"/>
        <a:buFont typeface="Wingdings 3" pitchFamily="18" charset="2"/>
        <a:buChar char="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1676400"/>
            <a:ext cx="3886200" cy="1524000"/>
          </a:xfrm>
        </p:spPr>
        <p:txBody>
          <a:bodyPr/>
          <a:lstStyle/>
          <a:p>
            <a:pPr algn="ctr"/>
            <a:r>
              <a:rPr lang="en-US" dirty="0" smtClean="0"/>
              <a:t>Number Talks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0" y="3200400"/>
            <a:ext cx="3886200" cy="1825625"/>
          </a:xfrm>
        </p:spPr>
        <p:txBody>
          <a:bodyPr/>
          <a:lstStyle/>
          <a:p>
            <a:pPr algn="ctr"/>
            <a:r>
              <a:rPr lang="en-US" dirty="0" smtClean="0"/>
              <a:t>Second Grade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025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8 + 8</a:t>
            </a:r>
          </a:p>
          <a:p>
            <a:pPr marL="0" indent="0" algn="ctr">
              <a:buNone/>
            </a:pPr>
            <a:r>
              <a:rPr lang="en-US" sz="6600" dirty="0" smtClean="0"/>
              <a:t>8 + 7</a:t>
            </a:r>
          </a:p>
          <a:p>
            <a:pPr marL="0" indent="0" algn="ctr">
              <a:buNone/>
            </a:pPr>
            <a:r>
              <a:rPr lang="en-US" sz="6600" dirty="0" smtClean="0"/>
              <a:t>8 + 9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38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7 + 7</a:t>
            </a:r>
          </a:p>
          <a:p>
            <a:pPr marL="0" indent="0" algn="ctr">
              <a:buNone/>
            </a:pPr>
            <a:r>
              <a:rPr lang="en-US" sz="6600" dirty="0" smtClean="0"/>
              <a:t>7 + 9</a:t>
            </a:r>
          </a:p>
          <a:p>
            <a:pPr marL="0" indent="0" algn="ctr">
              <a:buNone/>
            </a:pPr>
            <a:r>
              <a:rPr lang="en-US" sz="6600" dirty="0" smtClean="0"/>
              <a:t>7 + 5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38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Category 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0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11 + 11</a:t>
            </a:r>
          </a:p>
          <a:p>
            <a:pPr marL="0" indent="0" algn="ctr">
              <a:buNone/>
            </a:pPr>
            <a:r>
              <a:rPr lang="en-US" sz="6600" dirty="0" smtClean="0"/>
              <a:t>12</a:t>
            </a:r>
            <a:r>
              <a:rPr lang="en-US" sz="6600" dirty="0" smtClean="0"/>
              <a:t> + 12</a:t>
            </a:r>
          </a:p>
          <a:p>
            <a:pPr marL="0" indent="0" algn="ctr">
              <a:buNone/>
            </a:pPr>
            <a:r>
              <a:rPr lang="en-US" sz="6600" dirty="0"/>
              <a:t>1</a:t>
            </a:r>
            <a:r>
              <a:rPr lang="en-US" sz="6600" dirty="0" smtClean="0"/>
              <a:t>1 + 12</a:t>
            </a:r>
          </a:p>
          <a:p>
            <a:pPr marL="0" indent="0" algn="ctr">
              <a:buNone/>
            </a:pPr>
            <a:r>
              <a:rPr lang="en-US" sz="6600" dirty="0" smtClean="0"/>
              <a:t>11 + 10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10691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14 + 14</a:t>
            </a:r>
          </a:p>
          <a:p>
            <a:pPr marL="0" indent="0" algn="ctr">
              <a:buNone/>
            </a:pPr>
            <a:r>
              <a:rPr lang="en-US" sz="6600" dirty="0" smtClean="0"/>
              <a:t>13</a:t>
            </a:r>
            <a:r>
              <a:rPr lang="en-US" sz="6600" dirty="0" smtClean="0"/>
              <a:t> + 13</a:t>
            </a:r>
          </a:p>
          <a:p>
            <a:pPr marL="0" indent="0" algn="ctr">
              <a:buNone/>
            </a:pPr>
            <a:r>
              <a:rPr lang="en-US" sz="6600" dirty="0" smtClean="0"/>
              <a:t>1</a:t>
            </a:r>
            <a:r>
              <a:rPr lang="en-US" sz="6600" dirty="0"/>
              <a:t>4</a:t>
            </a:r>
            <a:r>
              <a:rPr lang="en-US" sz="6600" dirty="0" smtClean="0"/>
              <a:t> + 13</a:t>
            </a:r>
          </a:p>
          <a:p>
            <a:pPr marL="0" indent="0" algn="ctr">
              <a:buNone/>
            </a:pPr>
            <a:r>
              <a:rPr lang="en-US" sz="6600" dirty="0" smtClean="0"/>
              <a:t>14 + 15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393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18 + 18</a:t>
            </a:r>
          </a:p>
          <a:p>
            <a:pPr marL="0" indent="0" algn="ctr">
              <a:buNone/>
            </a:pPr>
            <a:r>
              <a:rPr lang="en-US" sz="6600" dirty="0" smtClean="0"/>
              <a:t>20</a:t>
            </a:r>
            <a:r>
              <a:rPr lang="en-US" sz="6600" dirty="0" smtClean="0"/>
              <a:t> + 20</a:t>
            </a:r>
          </a:p>
          <a:p>
            <a:pPr marL="0" indent="0" algn="ctr">
              <a:buNone/>
            </a:pPr>
            <a:r>
              <a:rPr lang="en-US" sz="6600" dirty="0" smtClean="0"/>
              <a:t>1</a:t>
            </a:r>
            <a:r>
              <a:rPr lang="en-US" sz="6600" dirty="0"/>
              <a:t>8</a:t>
            </a:r>
            <a:r>
              <a:rPr lang="en-US" sz="6600" dirty="0" smtClean="0"/>
              <a:t> + 19</a:t>
            </a:r>
          </a:p>
          <a:p>
            <a:pPr marL="0" indent="0" algn="ctr">
              <a:buNone/>
            </a:pPr>
            <a:r>
              <a:rPr lang="en-US" sz="6600" dirty="0" smtClean="0"/>
              <a:t>18 + 17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393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12</a:t>
            </a:r>
            <a:r>
              <a:rPr lang="en-US" sz="6600" dirty="0" smtClean="0"/>
              <a:t> + 12</a:t>
            </a:r>
          </a:p>
          <a:p>
            <a:pPr marL="0" indent="0" algn="ctr">
              <a:buNone/>
            </a:pPr>
            <a:r>
              <a:rPr lang="en-US" sz="6600" dirty="0" smtClean="0"/>
              <a:t>1</a:t>
            </a:r>
            <a:r>
              <a:rPr lang="en-US" sz="6600" dirty="0" smtClean="0"/>
              <a:t>3 + 13</a:t>
            </a:r>
          </a:p>
          <a:p>
            <a:pPr marL="0" indent="0" algn="ctr">
              <a:buNone/>
            </a:pPr>
            <a:r>
              <a:rPr lang="en-US" sz="6600" dirty="0" smtClean="0"/>
              <a:t>12 + 11</a:t>
            </a:r>
          </a:p>
          <a:p>
            <a:pPr marL="0" indent="0" algn="ctr">
              <a:buNone/>
            </a:pPr>
            <a:r>
              <a:rPr lang="en-US" sz="6600" dirty="0" smtClean="0"/>
              <a:t>12 + 13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393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15 + 15</a:t>
            </a:r>
          </a:p>
          <a:p>
            <a:pPr marL="0" indent="0" algn="ctr">
              <a:buNone/>
            </a:pPr>
            <a:r>
              <a:rPr lang="en-US" sz="6600" dirty="0" smtClean="0"/>
              <a:t>16</a:t>
            </a:r>
            <a:r>
              <a:rPr lang="en-US" sz="6600" dirty="0" smtClean="0"/>
              <a:t> + 16</a:t>
            </a:r>
          </a:p>
          <a:p>
            <a:pPr marL="0" indent="0" algn="ctr">
              <a:buNone/>
            </a:pPr>
            <a:r>
              <a:rPr lang="en-US" sz="6600" dirty="0" smtClean="0"/>
              <a:t>1</a:t>
            </a:r>
            <a:r>
              <a:rPr lang="en-US" sz="6600" dirty="0"/>
              <a:t>5</a:t>
            </a:r>
            <a:r>
              <a:rPr lang="en-US" sz="6600" dirty="0" smtClean="0"/>
              <a:t> + 14</a:t>
            </a:r>
          </a:p>
          <a:p>
            <a:pPr marL="0" indent="0" algn="ctr">
              <a:buNone/>
            </a:pPr>
            <a:r>
              <a:rPr lang="en-US" sz="6600" dirty="0" smtClean="0"/>
              <a:t>15 + 16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393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16 + 16</a:t>
            </a:r>
          </a:p>
          <a:p>
            <a:pPr marL="0" indent="0" algn="ctr">
              <a:buNone/>
            </a:pPr>
            <a:r>
              <a:rPr lang="en-US" sz="6600" dirty="0" smtClean="0"/>
              <a:t>17</a:t>
            </a:r>
            <a:r>
              <a:rPr lang="en-US" sz="6600" dirty="0" smtClean="0"/>
              <a:t> + 17</a:t>
            </a:r>
          </a:p>
          <a:p>
            <a:pPr marL="0" indent="0" algn="ctr">
              <a:buNone/>
            </a:pPr>
            <a:r>
              <a:rPr lang="en-US" sz="6600" dirty="0" smtClean="0"/>
              <a:t>1</a:t>
            </a:r>
            <a:r>
              <a:rPr lang="en-US" sz="6600" dirty="0" smtClean="0"/>
              <a:t>6 + 15</a:t>
            </a:r>
          </a:p>
          <a:p>
            <a:pPr marL="0" indent="0" algn="ctr">
              <a:buNone/>
            </a:pPr>
            <a:r>
              <a:rPr lang="en-US" sz="6600" dirty="0" smtClean="0"/>
              <a:t>16 + 17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393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15 + 15</a:t>
            </a:r>
          </a:p>
          <a:p>
            <a:pPr marL="0" indent="0" algn="ctr">
              <a:buNone/>
            </a:pPr>
            <a:r>
              <a:rPr lang="en-US" sz="6600" dirty="0" smtClean="0"/>
              <a:t>15</a:t>
            </a:r>
            <a:r>
              <a:rPr lang="en-US" sz="6600" dirty="0" smtClean="0"/>
              <a:t> + 17</a:t>
            </a:r>
          </a:p>
          <a:p>
            <a:pPr marL="0" indent="0" algn="ctr">
              <a:buNone/>
            </a:pPr>
            <a:r>
              <a:rPr lang="en-US" sz="6600" dirty="0" smtClean="0"/>
              <a:t>1</a:t>
            </a:r>
            <a:r>
              <a:rPr lang="en-US" sz="6600" dirty="0" smtClean="0"/>
              <a:t>5 + 13</a:t>
            </a:r>
          </a:p>
          <a:p>
            <a:pPr marL="0" indent="0" algn="ctr">
              <a:buNone/>
            </a:pPr>
            <a:r>
              <a:rPr lang="en-US" sz="6600" dirty="0" smtClean="0"/>
              <a:t>15 + 16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393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Category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6833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Category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1061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20 + 20</a:t>
            </a:r>
          </a:p>
          <a:p>
            <a:pPr marL="0" indent="0" algn="ctr">
              <a:buNone/>
            </a:pPr>
            <a:r>
              <a:rPr lang="en-US" sz="6600" dirty="0" smtClean="0"/>
              <a:t>19</a:t>
            </a:r>
            <a:r>
              <a:rPr lang="en-US" sz="6600" dirty="0" smtClean="0"/>
              <a:t> + 19</a:t>
            </a:r>
          </a:p>
          <a:p>
            <a:pPr marL="0" indent="0" algn="ctr">
              <a:buNone/>
            </a:pPr>
            <a:r>
              <a:rPr lang="en-US" sz="6600" dirty="0" smtClean="0"/>
              <a:t>1</a:t>
            </a:r>
            <a:r>
              <a:rPr lang="en-US" sz="6600" dirty="0" smtClean="0"/>
              <a:t>9 + 21</a:t>
            </a:r>
          </a:p>
          <a:p>
            <a:pPr marL="0" indent="0" algn="ctr">
              <a:buNone/>
            </a:pPr>
            <a:r>
              <a:rPr lang="en-US" sz="6600" dirty="0" smtClean="0"/>
              <a:t>19 + 17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718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30 + 30</a:t>
            </a:r>
          </a:p>
          <a:p>
            <a:pPr marL="0" indent="0" algn="ctr">
              <a:buNone/>
            </a:pPr>
            <a:r>
              <a:rPr lang="en-US" sz="6600" dirty="0" smtClean="0"/>
              <a:t>29</a:t>
            </a:r>
            <a:r>
              <a:rPr lang="en-US" sz="6600" dirty="0" smtClean="0"/>
              <a:t> + 29</a:t>
            </a:r>
          </a:p>
          <a:p>
            <a:pPr marL="0" indent="0" algn="ctr">
              <a:buNone/>
            </a:pPr>
            <a:r>
              <a:rPr lang="en-US" sz="6600" dirty="0" smtClean="0"/>
              <a:t>29</a:t>
            </a:r>
            <a:r>
              <a:rPr lang="en-US" sz="6600" dirty="0" smtClean="0"/>
              <a:t> + 28</a:t>
            </a:r>
          </a:p>
          <a:p>
            <a:pPr marL="0" indent="0" algn="ctr">
              <a:buNone/>
            </a:pPr>
            <a:r>
              <a:rPr lang="en-US" sz="6600" dirty="0" smtClean="0"/>
              <a:t>29 + 31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718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5 + 45</a:t>
            </a:r>
          </a:p>
          <a:p>
            <a:pPr marL="0" indent="0" algn="ctr">
              <a:buNone/>
            </a:pPr>
            <a:r>
              <a:rPr lang="en-US" sz="6600" dirty="0" smtClean="0"/>
              <a:t>46 + 45</a:t>
            </a:r>
          </a:p>
          <a:p>
            <a:pPr marL="0" indent="0" algn="ctr">
              <a:buNone/>
            </a:pPr>
            <a:r>
              <a:rPr lang="en-US" sz="6600" dirty="0" smtClean="0"/>
              <a:t>46 + 46</a:t>
            </a:r>
          </a:p>
          <a:p>
            <a:pPr marL="0" indent="0" algn="ctr">
              <a:buNone/>
            </a:pPr>
            <a:r>
              <a:rPr lang="en-US" sz="6600" dirty="0" smtClean="0"/>
              <a:t>44 + 46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718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/>
              <a:t>2</a:t>
            </a:r>
            <a:r>
              <a:rPr lang="en-US" sz="6600" dirty="0" smtClean="0"/>
              <a:t>5 + 25</a:t>
            </a:r>
          </a:p>
          <a:p>
            <a:pPr marL="0" indent="0" algn="ctr">
              <a:buNone/>
            </a:pPr>
            <a:r>
              <a:rPr lang="en-US" sz="6600" dirty="0" smtClean="0"/>
              <a:t>24</a:t>
            </a:r>
            <a:r>
              <a:rPr lang="en-US" sz="6600" dirty="0" smtClean="0"/>
              <a:t> + 25</a:t>
            </a:r>
          </a:p>
          <a:p>
            <a:pPr marL="0" indent="0" algn="ctr">
              <a:buNone/>
            </a:pPr>
            <a:r>
              <a:rPr lang="en-US" sz="6600" dirty="0"/>
              <a:t>2</a:t>
            </a:r>
            <a:r>
              <a:rPr lang="en-US" sz="6600" dirty="0" smtClean="0"/>
              <a:t>5 + 26</a:t>
            </a:r>
          </a:p>
          <a:p>
            <a:pPr marL="0" indent="0" algn="ctr">
              <a:buNone/>
            </a:pPr>
            <a:r>
              <a:rPr lang="en-US" sz="6600" dirty="0" smtClean="0"/>
              <a:t>24 + 26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718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35 + 35</a:t>
            </a:r>
          </a:p>
          <a:p>
            <a:pPr marL="0" indent="0" algn="ctr">
              <a:buNone/>
            </a:pPr>
            <a:r>
              <a:rPr lang="en-US" sz="6600" dirty="0"/>
              <a:t>3</a:t>
            </a:r>
            <a:r>
              <a:rPr lang="en-US" sz="6600" dirty="0" smtClean="0"/>
              <a:t>5</a:t>
            </a:r>
            <a:r>
              <a:rPr lang="en-US" sz="6600" dirty="0" smtClean="0"/>
              <a:t> + 36</a:t>
            </a:r>
          </a:p>
          <a:p>
            <a:pPr marL="0" indent="0" algn="ctr">
              <a:buNone/>
            </a:pPr>
            <a:r>
              <a:rPr lang="en-US" sz="6600" dirty="0" smtClean="0"/>
              <a:t>34</a:t>
            </a:r>
            <a:r>
              <a:rPr lang="en-US" sz="6600" dirty="0" smtClean="0"/>
              <a:t> + 35</a:t>
            </a:r>
          </a:p>
          <a:p>
            <a:pPr marL="0" indent="0" algn="ctr">
              <a:buNone/>
            </a:pPr>
            <a:r>
              <a:rPr lang="en-US" sz="6600" dirty="0" smtClean="0"/>
              <a:t>36 + 37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718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en-US" sz="6600" dirty="0" smtClean="0"/>
              <a:t>50 + 50</a:t>
            </a:r>
          </a:p>
          <a:p>
            <a:pPr marL="0" indent="0" algn="ctr">
              <a:buNone/>
            </a:pPr>
            <a:r>
              <a:rPr lang="en-US" sz="6600" dirty="0" smtClean="0"/>
              <a:t>49 + 49</a:t>
            </a:r>
          </a:p>
          <a:p>
            <a:pPr marL="0" indent="0" algn="ctr">
              <a:buNone/>
            </a:pPr>
            <a:r>
              <a:rPr lang="en-US" sz="6600" dirty="0" smtClean="0"/>
              <a:t>48</a:t>
            </a:r>
            <a:r>
              <a:rPr lang="en-US" sz="6600" dirty="0" smtClean="0"/>
              <a:t> + 49</a:t>
            </a:r>
          </a:p>
          <a:p>
            <a:pPr marL="0" indent="0" algn="ctr">
              <a:buNone/>
            </a:pPr>
            <a:r>
              <a:rPr lang="en-US" sz="6600" dirty="0" smtClean="0"/>
              <a:t>48 + 48</a:t>
            </a:r>
          </a:p>
          <a:p>
            <a:pPr marL="0" indent="0" algn="ctr">
              <a:buNone/>
            </a:pPr>
            <a:r>
              <a:rPr lang="en-US" sz="6600" dirty="0" smtClean="0"/>
              <a:t>49 + 51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718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25 + 25</a:t>
            </a:r>
          </a:p>
          <a:p>
            <a:pPr marL="0" indent="0" algn="ctr">
              <a:buNone/>
            </a:pPr>
            <a:r>
              <a:rPr lang="en-US" sz="6600" dirty="0"/>
              <a:t>25 </a:t>
            </a:r>
            <a:r>
              <a:rPr lang="en-US" sz="6600" dirty="0" smtClean="0"/>
              <a:t>+ 26</a:t>
            </a:r>
          </a:p>
          <a:p>
            <a:pPr marL="0" indent="0" algn="ctr">
              <a:buNone/>
            </a:pPr>
            <a:r>
              <a:rPr lang="en-US" sz="6600" dirty="0"/>
              <a:t>25 </a:t>
            </a:r>
            <a:r>
              <a:rPr lang="en-US" sz="6600" dirty="0" smtClean="0"/>
              <a:t>+ 28</a:t>
            </a:r>
          </a:p>
          <a:p>
            <a:pPr marL="0" indent="0" algn="ctr">
              <a:buNone/>
            </a:pPr>
            <a:r>
              <a:rPr lang="en-US" sz="6600" dirty="0" smtClean="0"/>
              <a:t>24 + 27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871807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40 + 40</a:t>
            </a:r>
          </a:p>
          <a:p>
            <a:pPr marL="0" indent="0" algn="ctr">
              <a:buNone/>
            </a:pPr>
            <a:r>
              <a:rPr lang="en-US" sz="6600" dirty="0" smtClean="0"/>
              <a:t>39 </a:t>
            </a:r>
            <a:r>
              <a:rPr lang="en-US" sz="6600" dirty="0" smtClean="0"/>
              <a:t>+ 39</a:t>
            </a:r>
          </a:p>
          <a:p>
            <a:pPr marL="0" indent="0" algn="ctr">
              <a:buNone/>
            </a:pPr>
            <a:r>
              <a:rPr lang="en-US" sz="6600" dirty="0" smtClean="0"/>
              <a:t>39 </a:t>
            </a:r>
            <a:r>
              <a:rPr lang="en-US" sz="6600" dirty="0" smtClean="0"/>
              <a:t>+ 38</a:t>
            </a:r>
          </a:p>
          <a:p>
            <a:pPr marL="0" indent="0" algn="ctr">
              <a:buNone/>
            </a:pPr>
            <a:r>
              <a:rPr lang="en-US" sz="6600" dirty="0" smtClean="0"/>
              <a:t>39 + 41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12990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100 + 100</a:t>
            </a:r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+ 99</a:t>
            </a:r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dirty="0" smtClean="0"/>
              <a:t>+ </a:t>
            </a:r>
            <a:r>
              <a:rPr lang="en-US" sz="6600" dirty="0"/>
              <a:t>9</a:t>
            </a:r>
            <a:r>
              <a:rPr lang="en-US" sz="6600" dirty="0" smtClean="0"/>
              <a:t>8</a:t>
            </a:r>
          </a:p>
          <a:p>
            <a:pPr marL="0" indent="0" algn="ctr">
              <a:buNone/>
            </a:pPr>
            <a:r>
              <a:rPr lang="en-US" sz="6600" dirty="0" smtClean="0"/>
              <a:t>99 </a:t>
            </a:r>
            <a:r>
              <a:rPr lang="en-US" sz="6600" smtClean="0"/>
              <a:t>+ 97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129907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 + 3</a:t>
            </a:r>
          </a:p>
          <a:p>
            <a:pPr marL="0" indent="0" algn="ctr">
              <a:buNone/>
            </a:pPr>
            <a:r>
              <a:rPr lang="en-US" sz="6600" dirty="0" smtClean="0"/>
              <a:t>3 + 4</a:t>
            </a:r>
          </a:p>
          <a:p>
            <a:pPr marL="0" indent="0" algn="ctr">
              <a:buNone/>
            </a:pPr>
            <a:r>
              <a:rPr lang="en-US" sz="6600" dirty="0" smtClean="0"/>
              <a:t>3 + 2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741999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6 + 6</a:t>
            </a:r>
          </a:p>
          <a:p>
            <a:pPr marL="0" indent="0" algn="ctr">
              <a:buNone/>
            </a:pPr>
            <a:r>
              <a:rPr lang="en-US" sz="6600" dirty="0" smtClean="0"/>
              <a:t>6 + 5</a:t>
            </a:r>
          </a:p>
          <a:p>
            <a:pPr marL="0" indent="0" algn="ctr">
              <a:buNone/>
            </a:pPr>
            <a:r>
              <a:rPr lang="en-US" sz="6600" dirty="0" smtClean="0"/>
              <a:t>6 + 7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40187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/>
              <a:t>9</a:t>
            </a:r>
            <a:r>
              <a:rPr lang="en-US" sz="6600" dirty="0" smtClean="0"/>
              <a:t> + 9</a:t>
            </a:r>
          </a:p>
          <a:p>
            <a:pPr marL="0" indent="0" algn="ctr">
              <a:buNone/>
            </a:pPr>
            <a:r>
              <a:rPr lang="en-US" sz="6600" dirty="0" smtClean="0"/>
              <a:t>9 + 8</a:t>
            </a:r>
          </a:p>
          <a:p>
            <a:pPr marL="0" indent="0" algn="ctr">
              <a:buNone/>
            </a:pPr>
            <a:r>
              <a:rPr lang="en-US" sz="6600" dirty="0" smtClean="0"/>
              <a:t>9 + 10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914545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4 + 4</a:t>
            </a:r>
          </a:p>
          <a:p>
            <a:pPr marL="0" indent="0" algn="ctr">
              <a:buNone/>
            </a:pPr>
            <a:r>
              <a:rPr lang="en-US" sz="6600" dirty="0" smtClean="0"/>
              <a:t>4 + 3</a:t>
            </a:r>
          </a:p>
          <a:p>
            <a:pPr marL="0" indent="0" algn="ctr">
              <a:buNone/>
            </a:pPr>
            <a:r>
              <a:rPr lang="en-US" sz="6600" dirty="0" smtClean="0"/>
              <a:t>4 + 5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38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7 + 7</a:t>
            </a:r>
          </a:p>
          <a:p>
            <a:pPr marL="0" indent="0" algn="ctr">
              <a:buNone/>
            </a:pPr>
            <a:r>
              <a:rPr lang="en-US" sz="6600" dirty="0" smtClean="0"/>
              <a:t>7 + 6</a:t>
            </a:r>
          </a:p>
          <a:p>
            <a:pPr marL="0" indent="0" algn="ctr">
              <a:buNone/>
            </a:pPr>
            <a:r>
              <a:rPr lang="en-US" sz="6600" dirty="0" smtClean="0"/>
              <a:t>7 + 8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38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10 + 10</a:t>
            </a:r>
          </a:p>
          <a:p>
            <a:pPr marL="0" indent="0" algn="ctr">
              <a:buNone/>
            </a:pPr>
            <a:r>
              <a:rPr lang="en-US" sz="6600" dirty="0" smtClean="0"/>
              <a:t>10 + 9</a:t>
            </a:r>
          </a:p>
          <a:p>
            <a:pPr marL="0" indent="0" algn="ctr">
              <a:buNone/>
            </a:pPr>
            <a:r>
              <a:rPr lang="en-US" sz="6600" dirty="0" smtClean="0"/>
              <a:t>9 + 9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38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5 + 5</a:t>
            </a:r>
          </a:p>
          <a:p>
            <a:pPr marL="0" indent="0" algn="ctr">
              <a:buNone/>
            </a:pPr>
            <a:r>
              <a:rPr lang="en-US" sz="6600" dirty="0" smtClean="0"/>
              <a:t>5 + 4</a:t>
            </a:r>
          </a:p>
          <a:p>
            <a:pPr marL="0" indent="0" algn="ctr">
              <a:buNone/>
            </a:pPr>
            <a:r>
              <a:rPr lang="en-US" sz="6600" dirty="0" smtClean="0"/>
              <a:t>5 + 6</a:t>
            </a:r>
          </a:p>
          <a:p>
            <a:pPr marL="0" indent="0" algn="ctr">
              <a:buNone/>
            </a:pP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3826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Urban Pop">
  <a:themeElements>
    <a:clrScheme name="Urban Pop">
      <a:dk1>
        <a:srgbClr val="000000"/>
      </a:dk1>
      <a:lt1>
        <a:srgbClr val="FFFFFF"/>
      </a:lt1>
      <a:dk2>
        <a:srgbClr val="282828"/>
      </a:dk2>
      <a:lt2>
        <a:srgbClr val="D4D4D4"/>
      </a:lt2>
      <a:accent1>
        <a:srgbClr val="86CE24"/>
      </a:accent1>
      <a:accent2>
        <a:srgbClr val="00A2E6"/>
      </a:accent2>
      <a:accent3>
        <a:srgbClr val="FAC810"/>
      </a:accent3>
      <a:accent4>
        <a:srgbClr val="7D8F8C"/>
      </a:accent4>
      <a:accent5>
        <a:srgbClr val="D06B20"/>
      </a:accent5>
      <a:accent6>
        <a:srgbClr val="958B8B"/>
      </a:accent6>
      <a:hlink>
        <a:srgbClr val="FF9900"/>
      </a:hlink>
      <a:folHlink>
        <a:srgbClr val="969696"/>
      </a:folHlink>
    </a:clrScheme>
    <a:fontScheme name="Urban Pop">
      <a:maj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Urban Pop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190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58000"/>
              </a:srgbClr>
            </a:outerShdw>
          </a:effectLst>
          <a:scene3d>
            <a:camera prst="orthographicFront">
              <a:rot lat="0" lon="0" rev="0"/>
            </a:camera>
            <a:lightRig rig="flat" dir="t"/>
          </a:scene3d>
          <a:sp3d contourW="15875">
            <a:bevelT w="95250" h="1270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alpha val="100000"/>
                <a:satMod val="100000"/>
                <a:lumMod val="100000"/>
              </a:schemeClr>
            </a:gs>
            <a:gs pos="9000">
              <a:schemeClr val="phClr">
                <a:tint val="90000"/>
                <a:shade val="100000"/>
                <a:alpha val="100000"/>
                <a:satMod val="100000"/>
                <a:lumMod val="100000"/>
              </a:schemeClr>
            </a:gs>
            <a:gs pos="34000">
              <a:schemeClr val="phClr">
                <a:tint val="83000"/>
                <a:shade val="100000"/>
                <a:alpha val="100000"/>
                <a:satMod val="100000"/>
                <a:lumMod val="100000"/>
              </a:schemeClr>
            </a:gs>
            <a:gs pos="62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  <a:gs pos="90000">
              <a:schemeClr val="phClr">
                <a:tint val="92000"/>
                <a:shade val="100000"/>
                <a:alpha val="100000"/>
                <a:satMod val="100000"/>
                <a:lumMod val="90000"/>
              </a:schemeClr>
            </a:gs>
            <a:gs pos="100000">
              <a:schemeClr val="phClr">
                <a:tint val="85000"/>
                <a:shade val="100000"/>
                <a:alpha val="100000"/>
                <a:satMod val="100000"/>
                <a:lumMod val="1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8000"/>
              </a:schemeClr>
            </a:gs>
            <a:gs pos="100000">
              <a:schemeClr val="phClr">
                <a:tint val="95000"/>
                <a:shade val="98000"/>
                <a:lumMod val="80000"/>
              </a:schemeClr>
            </a:gs>
          </a:gsLst>
          <a:path path="circle">
            <a:fillToRect l="50000" t="100000" r="10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TC101859862[[fn=Urban Pop]]</Template>
  <TotalTime>22</TotalTime>
  <Words>286</Words>
  <Application>Microsoft Office PowerPoint</Application>
  <PresentationFormat>On-screen Show (4:3)</PresentationFormat>
  <Paragraphs>97</Paragraphs>
  <Slides>29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0" baseType="lpstr">
      <vt:lpstr>Urban Pop</vt:lpstr>
      <vt:lpstr>Number Talks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Category 1</dc:title>
  <dc:creator>Mollie Hall</dc:creator>
  <cp:lastModifiedBy>Mollie Hall</cp:lastModifiedBy>
  <cp:revision>4</cp:revision>
  <dcterms:created xsi:type="dcterms:W3CDTF">2012-04-25T16:52:21Z</dcterms:created>
  <dcterms:modified xsi:type="dcterms:W3CDTF">2012-04-25T17:14:35Z</dcterms:modified>
</cp:coreProperties>
</file>